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4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F5D4-E7D9-443B-9221-35E5D21DC11E}" type="datetimeFigureOut">
              <a:rPr lang="en-US" smtClean="0"/>
              <a:t>2/27/2012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68C4E-FE35-49B9-AFF3-61C774BEA7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67024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F5D4-E7D9-443B-9221-35E5D21DC11E}" type="datetimeFigureOut">
              <a:rPr lang="en-US" smtClean="0"/>
              <a:t>2/27/2012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68C4E-FE35-49B9-AFF3-61C774BEA7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28358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F5D4-E7D9-443B-9221-35E5D21DC11E}" type="datetimeFigureOut">
              <a:rPr lang="en-US" smtClean="0"/>
              <a:t>2/27/2012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68C4E-FE35-49B9-AFF3-61C774BEA7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4122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F5D4-E7D9-443B-9221-35E5D21DC11E}" type="datetimeFigureOut">
              <a:rPr lang="en-US" smtClean="0"/>
              <a:t>2/27/2012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68C4E-FE35-49B9-AFF3-61C774BEA7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4490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F5D4-E7D9-443B-9221-35E5D21DC11E}" type="datetimeFigureOut">
              <a:rPr lang="en-US" smtClean="0"/>
              <a:t>2/27/2012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68C4E-FE35-49B9-AFF3-61C774BEA7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60522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F5D4-E7D9-443B-9221-35E5D21DC11E}" type="datetimeFigureOut">
              <a:rPr lang="en-US" smtClean="0"/>
              <a:t>2/27/2012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68C4E-FE35-49B9-AFF3-61C774BEA7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05191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F5D4-E7D9-443B-9221-35E5D21DC11E}" type="datetimeFigureOut">
              <a:rPr lang="en-US" smtClean="0"/>
              <a:t>2/27/2012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68C4E-FE35-49B9-AFF3-61C774BEA7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6234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F5D4-E7D9-443B-9221-35E5D21DC11E}" type="datetimeFigureOut">
              <a:rPr lang="en-US" smtClean="0"/>
              <a:t>2/27/2012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68C4E-FE35-49B9-AFF3-61C774BEA7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62677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F5D4-E7D9-443B-9221-35E5D21DC11E}" type="datetimeFigureOut">
              <a:rPr lang="en-US" smtClean="0"/>
              <a:t>2/27/2012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68C4E-FE35-49B9-AFF3-61C774BEA7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06076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F5D4-E7D9-443B-9221-35E5D21DC11E}" type="datetimeFigureOut">
              <a:rPr lang="en-US" smtClean="0"/>
              <a:t>2/27/2012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68C4E-FE35-49B9-AFF3-61C774BEA7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76366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F5D4-E7D9-443B-9221-35E5D21DC11E}" type="datetimeFigureOut">
              <a:rPr lang="en-US" smtClean="0"/>
              <a:t>2/27/2012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68C4E-FE35-49B9-AFF3-61C774BEA7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76762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D6F5D4-E7D9-443B-9221-35E5D21DC11E}" type="datetimeFigureOut">
              <a:rPr lang="en-US" smtClean="0"/>
              <a:t>2/27/2012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A68C4E-FE35-49B9-AFF3-61C774BEA7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95847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Transaction Tracking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08984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When do you need transaction tracking?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26274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transaction tracking?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When you need to know that a group of SQL operations either survive together or die together, you need Transaction tracking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99061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do you need for Transaction Tracking?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Your tables must be INNODB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Go to</a:t>
            </a:r>
          </a:p>
          <a:p>
            <a:pPr marL="0" indent="0">
              <a:buNone/>
            </a:pPr>
            <a:r>
              <a:rPr lang="en-US" dirty="0" err="1" smtClean="0"/>
              <a:t>Phpmyadmin</a:t>
            </a:r>
            <a:r>
              <a:rPr lang="en-US" dirty="0" smtClean="0"/>
              <a:t>-&gt;Operations 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Change it to INNODB.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3121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Must turn </a:t>
            </a:r>
            <a:r>
              <a:rPr lang="en-US" dirty="0" err="1" smtClean="0"/>
              <a:t>autocommit</a:t>
            </a:r>
            <a:r>
              <a:rPr lang="en-US" dirty="0" smtClean="0"/>
              <a:t> off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set </a:t>
            </a:r>
            <a:r>
              <a:rPr lang="en-US" dirty="0" err="1"/>
              <a:t>autocommit</a:t>
            </a:r>
            <a:r>
              <a:rPr lang="en-US" dirty="0"/>
              <a:t>=0</a:t>
            </a:r>
            <a:r>
              <a:rPr lang="en-US" dirty="0" smtClean="0"/>
              <a:t>;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52377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Keep in Mind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Remember, </a:t>
            </a:r>
            <a:r>
              <a:rPr lang="en-US" dirty="0" err="1" smtClean="0"/>
              <a:t>auto_increment</a:t>
            </a:r>
            <a:r>
              <a:rPr lang="en-US" dirty="0" smtClean="0"/>
              <a:t> fields do not roll the numbers back. They continue to increment.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07009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Rollback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start transaction;</a:t>
            </a:r>
          </a:p>
          <a:p>
            <a:pPr marL="0" indent="0">
              <a:buNone/>
            </a:pPr>
            <a:r>
              <a:rPr lang="en-US" dirty="0"/>
              <a:t>insert into artist values (8, "the cure");</a:t>
            </a:r>
          </a:p>
          <a:p>
            <a:pPr marL="0" indent="0">
              <a:buNone/>
            </a:pPr>
            <a:r>
              <a:rPr lang="en-US" dirty="0"/>
              <a:t>insert into album values (8,1,"Disintegration");</a:t>
            </a:r>
          </a:p>
          <a:p>
            <a:pPr marL="0" indent="0">
              <a:buNone/>
            </a:pPr>
            <a:r>
              <a:rPr lang="en-US" dirty="0"/>
              <a:t>rollback;</a:t>
            </a:r>
          </a:p>
        </p:txBody>
      </p:sp>
    </p:spTree>
    <p:extLst>
      <p:ext uri="{BB962C8B-B14F-4D97-AF65-F5344CB8AC3E}">
        <p14:creationId xmlns:p14="http://schemas.microsoft.com/office/powerpoint/2010/main" val="28236548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Commit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start transaction;</a:t>
            </a:r>
          </a:p>
          <a:p>
            <a:pPr marL="0" indent="0">
              <a:buNone/>
            </a:pPr>
            <a:r>
              <a:rPr lang="en-US" dirty="0"/>
              <a:t>insert into artist values (8, "the cure");</a:t>
            </a:r>
          </a:p>
          <a:p>
            <a:pPr marL="0" indent="0">
              <a:buNone/>
            </a:pPr>
            <a:r>
              <a:rPr lang="en-US" dirty="0"/>
              <a:t>insert into album values (8,1,"Disintegration");</a:t>
            </a:r>
          </a:p>
          <a:p>
            <a:pPr marL="0" indent="0">
              <a:buNone/>
            </a:pPr>
            <a:r>
              <a:rPr lang="en-US" dirty="0"/>
              <a:t>commit;</a:t>
            </a:r>
          </a:p>
        </p:txBody>
      </p:sp>
    </p:spTree>
    <p:extLst>
      <p:ext uri="{BB962C8B-B14F-4D97-AF65-F5344CB8AC3E}">
        <p14:creationId xmlns:p14="http://schemas.microsoft.com/office/powerpoint/2010/main" val="33956808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</TotalTime>
  <Words>137</Words>
  <Application>Microsoft Office PowerPoint</Application>
  <PresentationFormat>On-screen Show (4:3)</PresentationFormat>
  <Paragraphs>25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Transaction Tracking</vt:lpstr>
      <vt:lpstr>PowerPoint Presentation</vt:lpstr>
      <vt:lpstr>What is transaction tracking?</vt:lpstr>
      <vt:lpstr>What do you need for Transaction Tracking?</vt:lpstr>
      <vt:lpstr>PowerPoint Presentation</vt:lpstr>
      <vt:lpstr>Keep in Mind</vt:lpstr>
      <vt:lpstr>Rollback</vt:lpstr>
      <vt:lpstr>Commit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Brian</dc:creator>
  <cp:lastModifiedBy>Brian</cp:lastModifiedBy>
  <cp:revision>20</cp:revision>
  <dcterms:created xsi:type="dcterms:W3CDTF">2012-02-26T21:49:31Z</dcterms:created>
  <dcterms:modified xsi:type="dcterms:W3CDTF">2012-02-27T13:53:00Z</dcterms:modified>
</cp:coreProperties>
</file>