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m4a" ContentType="audio/mp4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9" r:id="rId1"/>
  </p:sldMasterIdLst>
  <p:notesMasterIdLst>
    <p:notesMasterId r:id="rId39"/>
  </p:notesMasterIdLst>
  <p:handoutMasterIdLst>
    <p:handoutMasterId r:id="rId40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2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6" r:id="rId24"/>
    <p:sldId id="287" r:id="rId25"/>
    <p:sldId id="288" r:id="rId26"/>
    <p:sldId id="289" r:id="rId27"/>
    <p:sldId id="290" r:id="rId28"/>
    <p:sldId id="291" r:id="rId29"/>
    <p:sldId id="278" r:id="rId30"/>
    <p:sldId id="279" r:id="rId31"/>
    <p:sldId id="280" r:id="rId32"/>
    <p:sldId id="281" r:id="rId33"/>
    <p:sldId id="282" r:id="rId34"/>
    <p:sldId id="283" r:id="rId35"/>
    <p:sldId id="292" r:id="rId36"/>
    <p:sldId id="284" r:id="rId37"/>
    <p:sldId id="285" r:id="rId38"/>
  </p:sldIdLst>
  <p:sldSz cx="9144000" cy="6858000" type="screen4x3"/>
  <p:notesSz cx="6997700" cy="9271000"/>
  <p:custDataLst>
    <p:tags r:id="rId4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0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66"/>
    <a:srgbClr val="CCCCFF"/>
    <a:srgbClr val="FFFF66"/>
    <a:srgbClr val="FF0000"/>
    <a:srgbClr val="777777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90BBE2-098A-40DC-93FF-AB2428AE9073}" v="1408" dt="2018-05-31T01:57:32.6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16"/>
    <p:restoredTop sz="94051"/>
  </p:normalViewPr>
  <p:slideViewPr>
    <p:cSldViewPr>
      <p:cViewPr>
        <p:scale>
          <a:sx n="141" d="100"/>
          <a:sy n="141" d="100"/>
        </p:scale>
        <p:origin x="64" y="-7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560"/>
    </p:cViewPr>
  </p:outlineViewPr>
  <p:notesTextViewPr>
    <p:cViewPr>
      <p:scale>
        <a:sx n="110" d="100"/>
        <a:sy n="11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2" d="100"/>
          <a:sy n="72" d="100"/>
        </p:scale>
        <p:origin x="-2256" y="-96"/>
      </p:cViewPr>
      <p:guideLst>
        <p:guide orient="horz" pos="2920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microsoft.com/office/2016/11/relationships/changesInfo" Target="changesInfos/changesInfo1.xml"/><Relationship Id="rId47" Type="http://schemas.microsoft.com/office/2015/10/relationships/revisionInfo" Target="revisionInfo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41" Type="http://schemas.openxmlformats.org/officeDocument/2006/relationships/tags" Target="tags/tag1.xml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62eae58d4b0d8e86" providerId="LiveId" clId="{1E90BBE2-098A-40DC-93FF-AB2428AE9073}"/>
    <pc:docChg chg="undo custSel addSld delSld modSld sldOrd">
      <pc:chgData name="" userId="62eae58d4b0d8e86" providerId="LiveId" clId="{1E90BBE2-098A-40DC-93FF-AB2428AE9073}" dt="2018-05-31T01:57:32.652" v="1406" actId="14100"/>
      <pc:docMkLst>
        <pc:docMk/>
      </pc:docMkLst>
      <pc:sldChg chg="modSp">
        <pc:chgData name="" userId="62eae58d4b0d8e86" providerId="LiveId" clId="{1E90BBE2-098A-40DC-93FF-AB2428AE9073}" dt="2018-05-30T20:16:20.363" v="1" actId="27636"/>
        <pc:sldMkLst>
          <pc:docMk/>
          <pc:sldMk cId="1853668486" sldId="257"/>
        </pc:sldMkLst>
        <pc:spChg chg="mod">
          <ac:chgData name="" userId="62eae58d4b0d8e86" providerId="LiveId" clId="{1E90BBE2-098A-40DC-93FF-AB2428AE9073}" dt="2018-05-30T20:16:20.363" v="1" actId="27636"/>
          <ac:spMkLst>
            <pc:docMk/>
            <pc:sldMk cId="1853668486" sldId="257"/>
            <ac:spMk id="3" creationId="{00000000-0000-0000-0000-000000000000}"/>
          </ac:spMkLst>
        </pc:spChg>
      </pc:sldChg>
      <pc:sldChg chg="addSp delSp modSp">
        <pc:chgData name="" userId="62eae58d4b0d8e86" providerId="LiveId" clId="{1E90BBE2-098A-40DC-93FF-AB2428AE9073}" dt="2018-05-30T20:16:39.099" v="28" actId="1076"/>
        <pc:sldMkLst>
          <pc:docMk/>
          <pc:sldMk cId="1387790923" sldId="261"/>
        </pc:sldMkLst>
        <pc:spChg chg="mod">
          <ac:chgData name="" userId="62eae58d4b0d8e86" providerId="LiveId" clId="{1E90BBE2-098A-40DC-93FF-AB2428AE9073}" dt="2018-05-30T20:16:30.321" v="26" actId="20577"/>
          <ac:spMkLst>
            <pc:docMk/>
            <pc:sldMk cId="1387790923" sldId="261"/>
            <ac:spMk id="2" creationId="{00000000-0000-0000-0000-000000000000}"/>
          </ac:spMkLst>
        </pc:spChg>
        <pc:spChg chg="del">
          <ac:chgData name="" userId="62eae58d4b0d8e86" providerId="LiveId" clId="{1E90BBE2-098A-40DC-93FF-AB2428AE9073}" dt="2018-05-30T20:16:20.011" v="0"/>
          <ac:spMkLst>
            <pc:docMk/>
            <pc:sldMk cId="1387790923" sldId="261"/>
            <ac:spMk id="3" creationId="{00000000-0000-0000-0000-000000000000}"/>
          </ac:spMkLst>
        </pc:spChg>
        <pc:picChg chg="add mod">
          <ac:chgData name="" userId="62eae58d4b0d8e86" providerId="LiveId" clId="{1E90BBE2-098A-40DC-93FF-AB2428AE9073}" dt="2018-05-30T20:16:39.099" v="28" actId="1076"/>
          <ac:picMkLst>
            <pc:docMk/>
            <pc:sldMk cId="1387790923" sldId="261"/>
            <ac:picMk id="5" creationId="{67E8F1F3-BE0F-46FA-8BD7-C47745DB51F8}"/>
          </ac:picMkLst>
        </pc:picChg>
      </pc:sldChg>
      <pc:sldChg chg="addSp modSp">
        <pc:chgData name="" userId="62eae58d4b0d8e86" providerId="LiveId" clId="{1E90BBE2-098A-40DC-93FF-AB2428AE9073}" dt="2018-05-30T20:43:34.666" v="233" actId="1076"/>
        <pc:sldMkLst>
          <pc:docMk/>
          <pc:sldMk cId="782152794" sldId="262"/>
        </pc:sldMkLst>
        <pc:spChg chg="mod">
          <ac:chgData name="" userId="62eae58d4b0d8e86" providerId="LiveId" clId="{1E90BBE2-098A-40DC-93FF-AB2428AE9073}" dt="2018-05-30T20:43:31.963" v="232" actId="20577"/>
          <ac:spMkLst>
            <pc:docMk/>
            <pc:sldMk cId="782152794" sldId="262"/>
            <ac:spMk id="2" creationId="{00000000-0000-0000-0000-000000000000}"/>
          </ac:spMkLst>
        </pc:spChg>
        <pc:spChg chg="mod">
          <ac:chgData name="" userId="62eae58d4b0d8e86" providerId="LiveId" clId="{1E90BBE2-098A-40DC-93FF-AB2428AE9073}" dt="2018-05-30T20:43:34.666" v="233" actId="1076"/>
          <ac:spMkLst>
            <pc:docMk/>
            <pc:sldMk cId="782152794" sldId="262"/>
            <ac:spMk id="3" creationId="{00000000-0000-0000-0000-000000000000}"/>
          </ac:spMkLst>
        </pc:spChg>
        <pc:graphicFrameChg chg="add mod">
          <ac:chgData name="" userId="62eae58d4b0d8e86" providerId="LiveId" clId="{1E90BBE2-098A-40DC-93FF-AB2428AE9073}" dt="2018-05-30T20:43:07.446" v="228" actId="1076"/>
          <ac:graphicFrameMkLst>
            <pc:docMk/>
            <pc:sldMk cId="782152794" sldId="262"/>
            <ac:graphicFrameMk id="6" creationId="{EF0B914A-D463-4F45-A3BB-B005071AF042}"/>
          </ac:graphicFrameMkLst>
        </pc:graphicFrameChg>
        <pc:picChg chg="add mod">
          <ac:chgData name="" userId="62eae58d4b0d8e86" providerId="LiveId" clId="{1E90BBE2-098A-40DC-93FF-AB2428AE9073}" dt="2018-05-30T20:41:26.906" v="213" actId="1076"/>
          <ac:picMkLst>
            <pc:docMk/>
            <pc:sldMk cId="782152794" sldId="262"/>
            <ac:picMk id="5" creationId="{3FE5F65B-030F-49D3-A74F-2D280569E690}"/>
          </ac:picMkLst>
        </pc:picChg>
      </pc:sldChg>
      <pc:sldChg chg="addSp delSp modSp add">
        <pc:chgData name="" userId="62eae58d4b0d8e86" providerId="LiveId" clId="{1E90BBE2-098A-40DC-93FF-AB2428AE9073}" dt="2018-05-30T20:28:10.347" v="70" actId="1076"/>
        <pc:sldMkLst>
          <pc:docMk/>
          <pc:sldMk cId="2618791395" sldId="263"/>
        </pc:sldMkLst>
        <pc:spChg chg="mod">
          <ac:chgData name="" userId="62eae58d4b0d8e86" providerId="LiveId" clId="{1E90BBE2-098A-40DC-93FF-AB2428AE9073}" dt="2018-05-30T20:25:30.283" v="62" actId="20577"/>
          <ac:spMkLst>
            <pc:docMk/>
            <pc:sldMk cId="2618791395" sldId="263"/>
            <ac:spMk id="2" creationId="{CE98EAE1-E38E-432C-83C2-90D07CC7D3D6}"/>
          </ac:spMkLst>
        </pc:spChg>
        <pc:spChg chg="del">
          <ac:chgData name="" userId="62eae58d4b0d8e86" providerId="LiveId" clId="{1E90BBE2-098A-40DC-93FF-AB2428AE9073}" dt="2018-05-30T20:19:23.286" v="55"/>
          <ac:spMkLst>
            <pc:docMk/>
            <pc:sldMk cId="2618791395" sldId="263"/>
            <ac:spMk id="3" creationId="{ED5B3B14-13B0-474F-AFCD-61CC70C9DC26}"/>
          </ac:spMkLst>
        </pc:spChg>
        <pc:spChg chg="add del mod">
          <ac:chgData name="" userId="62eae58d4b0d8e86" providerId="LiveId" clId="{1E90BBE2-098A-40DC-93FF-AB2428AE9073}" dt="2018-05-30T20:26:37.976" v="66"/>
          <ac:spMkLst>
            <pc:docMk/>
            <pc:sldMk cId="2618791395" sldId="263"/>
            <ac:spMk id="8" creationId="{65804896-21EA-413A-8658-A21BBB021DFC}"/>
          </ac:spMkLst>
        </pc:spChg>
        <pc:picChg chg="add del mod">
          <ac:chgData name="" userId="62eae58d4b0d8e86" providerId="LiveId" clId="{1E90BBE2-098A-40DC-93FF-AB2428AE9073}" dt="2018-05-30T20:25:34.990" v="65" actId="478"/>
          <ac:picMkLst>
            <pc:docMk/>
            <pc:sldMk cId="2618791395" sldId="263"/>
            <ac:picMk id="5" creationId="{5E95CE23-7309-4654-A0FA-07CE6DECCAA0}"/>
          </ac:picMkLst>
        </pc:picChg>
        <pc:picChg chg="add del mod">
          <ac:chgData name="" userId="62eae58d4b0d8e86" providerId="LiveId" clId="{1E90BBE2-098A-40DC-93FF-AB2428AE9073}" dt="2018-05-30T20:25:32.736" v="63" actId="478"/>
          <ac:picMkLst>
            <pc:docMk/>
            <pc:sldMk cId="2618791395" sldId="263"/>
            <ac:picMk id="6" creationId="{8F014568-A414-4369-A501-71CB38EACC09}"/>
          </ac:picMkLst>
        </pc:picChg>
        <pc:picChg chg="add mod">
          <ac:chgData name="" userId="62eae58d4b0d8e86" providerId="LiveId" clId="{1E90BBE2-098A-40DC-93FF-AB2428AE9073}" dt="2018-05-30T20:26:37.976" v="66"/>
          <ac:picMkLst>
            <pc:docMk/>
            <pc:sldMk cId="2618791395" sldId="263"/>
            <ac:picMk id="9" creationId="{6ACEA107-8673-46A7-9DF5-63AC46D83EE4}"/>
          </ac:picMkLst>
        </pc:picChg>
        <pc:picChg chg="add del">
          <ac:chgData name="" userId="62eae58d4b0d8e86" providerId="LiveId" clId="{1E90BBE2-098A-40DC-93FF-AB2428AE9073}" dt="2018-05-30T20:27:59.199" v="68"/>
          <ac:picMkLst>
            <pc:docMk/>
            <pc:sldMk cId="2618791395" sldId="263"/>
            <ac:picMk id="10" creationId="{D4127D94-B5CB-4F39-A7E0-A3E1335A1DD6}"/>
          </ac:picMkLst>
        </pc:picChg>
        <pc:picChg chg="add mod">
          <ac:chgData name="" userId="62eae58d4b0d8e86" providerId="LiveId" clId="{1E90BBE2-098A-40DC-93FF-AB2428AE9073}" dt="2018-05-30T20:28:10.347" v="70" actId="1076"/>
          <ac:picMkLst>
            <pc:docMk/>
            <pc:sldMk cId="2618791395" sldId="263"/>
            <ac:picMk id="11" creationId="{BCD5B8C5-20F1-40C8-86EC-A2494C5B4F9D}"/>
          </ac:picMkLst>
        </pc:picChg>
      </pc:sldChg>
      <pc:sldChg chg="addSp modSp add">
        <pc:chgData name="" userId="62eae58d4b0d8e86" providerId="LiveId" clId="{1E90BBE2-098A-40DC-93FF-AB2428AE9073}" dt="2018-05-30T20:31:45.265" v="137" actId="1076"/>
        <pc:sldMkLst>
          <pc:docMk/>
          <pc:sldMk cId="3673364088" sldId="264"/>
        </pc:sldMkLst>
        <pc:spChg chg="mod">
          <ac:chgData name="" userId="62eae58d4b0d8e86" providerId="LiveId" clId="{1E90BBE2-098A-40DC-93FF-AB2428AE9073}" dt="2018-05-30T20:29:36.626" v="98" actId="20577"/>
          <ac:spMkLst>
            <pc:docMk/>
            <pc:sldMk cId="3673364088" sldId="264"/>
            <ac:spMk id="2" creationId="{27747B07-E172-4DA5-9F3E-B16E21C4FDCE}"/>
          </ac:spMkLst>
        </pc:spChg>
        <pc:spChg chg="mod">
          <ac:chgData name="" userId="62eae58d4b0d8e86" providerId="LiveId" clId="{1E90BBE2-098A-40DC-93FF-AB2428AE9073}" dt="2018-05-30T20:29:47.198" v="130" actId="20577"/>
          <ac:spMkLst>
            <pc:docMk/>
            <pc:sldMk cId="3673364088" sldId="264"/>
            <ac:spMk id="3" creationId="{EF21FED8-5CF4-4C96-BCE4-D2923EF1CFB6}"/>
          </ac:spMkLst>
        </pc:spChg>
        <pc:picChg chg="add mod">
          <ac:chgData name="" userId="62eae58d4b0d8e86" providerId="LiveId" clId="{1E90BBE2-098A-40DC-93FF-AB2428AE9073}" dt="2018-05-30T20:30:49.328" v="135" actId="1076"/>
          <ac:picMkLst>
            <pc:docMk/>
            <pc:sldMk cId="3673364088" sldId="264"/>
            <ac:picMk id="5" creationId="{EC492088-98C3-4BE5-B913-2B3970B071B5}"/>
          </ac:picMkLst>
        </pc:picChg>
        <pc:picChg chg="add mod">
          <ac:chgData name="" userId="62eae58d4b0d8e86" providerId="LiveId" clId="{1E90BBE2-098A-40DC-93FF-AB2428AE9073}" dt="2018-05-30T20:31:45.265" v="137" actId="1076"/>
          <ac:picMkLst>
            <pc:docMk/>
            <pc:sldMk cId="3673364088" sldId="264"/>
            <ac:picMk id="6" creationId="{A10B3CC6-BF7F-4AF8-8814-1A6B96C11C1A}"/>
          </ac:picMkLst>
        </pc:picChg>
      </pc:sldChg>
      <pc:sldChg chg="addSp delSp modSp add">
        <pc:chgData name="" userId="62eae58d4b0d8e86" providerId="LiveId" clId="{1E90BBE2-098A-40DC-93FF-AB2428AE9073}" dt="2018-05-30T20:34:27.775" v="168" actId="1076"/>
        <pc:sldMkLst>
          <pc:docMk/>
          <pc:sldMk cId="989740108" sldId="265"/>
        </pc:sldMkLst>
        <pc:spChg chg="mod">
          <ac:chgData name="" userId="62eae58d4b0d8e86" providerId="LiveId" clId="{1E90BBE2-098A-40DC-93FF-AB2428AE9073}" dt="2018-05-30T20:32:54.788" v="164" actId="20577"/>
          <ac:spMkLst>
            <pc:docMk/>
            <pc:sldMk cId="989740108" sldId="265"/>
            <ac:spMk id="2" creationId="{2DB607DA-2EB3-4119-A678-28BB28EF87B8}"/>
          </ac:spMkLst>
        </pc:spChg>
        <pc:spChg chg="del">
          <ac:chgData name="" userId="62eae58d4b0d8e86" providerId="LiveId" clId="{1E90BBE2-098A-40DC-93FF-AB2428AE9073}" dt="2018-05-30T20:33:47.687" v="165"/>
          <ac:spMkLst>
            <pc:docMk/>
            <pc:sldMk cId="989740108" sldId="265"/>
            <ac:spMk id="3" creationId="{905E8238-9635-472E-AB19-0B40F39638E5}"/>
          </ac:spMkLst>
        </pc:spChg>
        <pc:picChg chg="add mod">
          <ac:chgData name="" userId="62eae58d4b0d8e86" providerId="LiveId" clId="{1E90BBE2-098A-40DC-93FF-AB2428AE9073}" dt="2018-05-30T20:34:27.775" v="168" actId="1076"/>
          <ac:picMkLst>
            <pc:docMk/>
            <pc:sldMk cId="989740108" sldId="265"/>
            <ac:picMk id="5" creationId="{A516FBAC-8619-46BA-8CE2-D167436F96AC}"/>
          </ac:picMkLst>
        </pc:picChg>
        <pc:picChg chg="add mod">
          <ac:chgData name="" userId="62eae58d4b0d8e86" providerId="LiveId" clId="{1E90BBE2-098A-40DC-93FF-AB2428AE9073}" dt="2018-05-30T20:34:25.072" v="167" actId="1076"/>
          <ac:picMkLst>
            <pc:docMk/>
            <pc:sldMk cId="989740108" sldId="265"/>
            <ac:picMk id="6" creationId="{56B0DD43-0886-4D1C-85FD-5601C2B3C7AB}"/>
          </ac:picMkLst>
        </pc:picChg>
      </pc:sldChg>
      <pc:sldChg chg="addSp modSp add">
        <pc:chgData name="" userId="62eae58d4b0d8e86" providerId="LiveId" clId="{1E90BBE2-098A-40DC-93FF-AB2428AE9073}" dt="2018-05-30T20:39:31.321" v="211" actId="1076"/>
        <pc:sldMkLst>
          <pc:docMk/>
          <pc:sldMk cId="3925998307" sldId="266"/>
        </pc:sldMkLst>
        <pc:spChg chg="mod">
          <ac:chgData name="" userId="62eae58d4b0d8e86" providerId="LiveId" clId="{1E90BBE2-098A-40DC-93FF-AB2428AE9073}" dt="2018-05-30T20:35:36.066" v="189" actId="20577"/>
          <ac:spMkLst>
            <pc:docMk/>
            <pc:sldMk cId="3925998307" sldId="266"/>
            <ac:spMk id="2" creationId="{7AEC0CAF-86A5-4729-BC41-F0D5B1726E9C}"/>
          </ac:spMkLst>
        </pc:spChg>
        <pc:picChg chg="add mod">
          <ac:chgData name="" userId="62eae58d4b0d8e86" providerId="LiveId" clId="{1E90BBE2-098A-40DC-93FF-AB2428AE9073}" dt="2018-05-30T20:39:31.321" v="211" actId="1076"/>
          <ac:picMkLst>
            <pc:docMk/>
            <pc:sldMk cId="3925998307" sldId="266"/>
            <ac:picMk id="5" creationId="{590D1009-8E89-4C81-99D8-1CA008CE4D96}"/>
          </ac:picMkLst>
        </pc:picChg>
        <pc:picChg chg="add mod">
          <ac:chgData name="" userId="62eae58d4b0d8e86" providerId="LiveId" clId="{1E90BBE2-098A-40DC-93FF-AB2428AE9073}" dt="2018-05-30T20:39:28.647" v="210" actId="1076"/>
          <ac:picMkLst>
            <pc:docMk/>
            <pc:sldMk cId="3925998307" sldId="266"/>
            <ac:picMk id="6" creationId="{EA4226EE-9883-48DD-B9DD-D02A807AE2F3}"/>
          </ac:picMkLst>
        </pc:picChg>
      </pc:sldChg>
      <pc:sldChg chg="addSp modSp add">
        <pc:chgData name="" userId="62eae58d4b0d8e86" providerId="LiveId" clId="{1E90BBE2-098A-40DC-93FF-AB2428AE9073}" dt="2018-05-30T20:46:17.698" v="309" actId="1076"/>
        <pc:sldMkLst>
          <pc:docMk/>
          <pc:sldMk cId="3593049584" sldId="267"/>
        </pc:sldMkLst>
        <pc:spChg chg="mod">
          <ac:chgData name="" userId="62eae58d4b0d8e86" providerId="LiveId" clId="{1E90BBE2-098A-40DC-93FF-AB2428AE9073}" dt="2018-05-30T20:44:31.184" v="283" actId="20577"/>
          <ac:spMkLst>
            <pc:docMk/>
            <pc:sldMk cId="3593049584" sldId="267"/>
            <ac:spMk id="2" creationId="{9CE33118-AD35-494C-8A5B-E21EF6A27DFB}"/>
          </ac:spMkLst>
        </pc:spChg>
        <pc:spChg chg="mod">
          <ac:chgData name="" userId="62eae58d4b0d8e86" providerId="LiveId" clId="{1E90BBE2-098A-40DC-93FF-AB2428AE9073}" dt="2018-05-30T20:44:42.909" v="304" actId="20577"/>
          <ac:spMkLst>
            <pc:docMk/>
            <pc:sldMk cId="3593049584" sldId="267"/>
            <ac:spMk id="3" creationId="{CB833180-ABE3-464C-8F36-F91AC6B2EC1E}"/>
          </ac:spMkLst>
        </pc:spChg>
        <pc:picChg chg="add mod">
          <ac:chgData name="" userId="62eae58d4b0d8e86" providerId="LiveId" clId="{1E90BBE2-098A-40DC-93FF-AB2428AE9073}" dt="2018-05-30T20:45:32.123" v="307" actId="1076"/>
          <ac:picMkLst>
            <pc:docMk/>
            <pc:sldMk cId="3593049584" sldId="267"/>
            <ac:picMk id="5" creationId="{51487F08-842B-4E1D-B7BA-C9796715EA91}"/>
          </ac:picMkLst>
        </pc:picChg>
        <pc:picChg chg="add mod">
          <ac:chgData name="" userId="62eae58d4b0d8e86" providerId="LiveId" clId="{1E90BBE2-098A-40DC-93FF-AB2428AE9073}" dt="2018-05-30T20:46:17.698" v="309" actId="1076"/>
          <ac:picMkLst>
            <pc:docMk/>
            <pc:sldMk cId="3593049584" sldId="267"/>
            <ac:picMk id="6" creationId="{94E06E38-8F95-4CF2-92FE-3B80942248EA}"/>
          </ac:picMkLst>
        </pc:picChg>
      </pc:sldChg>
      <pc:sldChg chg="addSp delSp modSp add">
        <pc:chgData name="" userId="62eae58d4b0d8e86" providerId="LiveId" clId="{1E90BBE2-098A-40DC-93FF-AB2428AE9073}" dt="2018-05-30T20:48:44.445" v="328" actId="1076"/>
        <pc:sldMkLst>
          <pc:docMk/>
          <pc:sldMk cId="4060072011" sldId="268"/>
        </pc:sldMkLst>
        <pc:spChg chg="mod">
          <ac:chgData name="" userId="62eae58d4b0d8e86" providerId="LiveId" clId="{1E90BBE2-098A-40DC-93FF-AB2428AE9073}" dt="2018-05-30T20:46:51.335" v="322" actId="20577"/>
          <ac:spMkLst>
            <pc:docMk/>
            <pc:sldMk cId="4060072011" sldId="268"/>
            <ac:spMk id="2" creationId="{EBFE6329-3E14-406E-A400-13E1A9A57D1C}"/>
          </ac:spMkLst>
        </pc:spChg>
        <pc:picChg chg="add del">
          <ac:chgData name="" userId="62eae58d4b0d8e86" providerId="LiveId" clId="{1E90BBE2-098A-40DC-93FF-AB2428AE9073}" dt="2018-05-30T20:47:39.641" v="324"/>
          <ac:picMkLst>
            <pc:docMk/>
            <pc:sldMk cId="4060072011" sldId="268"/>
            <ac:picMk id="5" creationId="{79E6BEC3-FCD8-4BC2-A07A-066C3B9CAB86}"/>
          </ac:picMkLst>
        </pc:picChg>
        <pc:picChg chg="add mod">
          <ac:chgData name="" userId="62eae58d4b0d8e86" providerId="LiveId" clId="{1E90BBE2-098A-40DC-93FF-AB2428AE9073}" dt="2018-05-30T20:48:44.445" v="328" actId="1076"/>
          <ac:picMkLst>
            <pc:docMk/>
            <pc:sldMk cId="4060072011" sldId="268"/>
            <ac:picMk id="6" creationId="{41900A2A-45B5-45D7-8D7A-4DE9C884097D}"/>
          </ac:picMkLst>
        </pc:picChg>
        <pc:picChg chg="add">
          <ac:chgData name="" userId="62eae58d4b0d8e86" providerId="LiveId" clId="{1E90BBE2-098A-40DC-93FF-AB2428AE9073}" dt="2018-05-30T20:48:41.105" v="327"/>
          <ac:picMkLst>
            <pc:docMk/>
            <pc:sldMk cId="4060072011" sldId="268"/>
            <ac:picMk id="7" creationId="{A026C4B3-65CB-4724-8CA2-D9E3DC4877BA}"/>
          </ac:picMkLst>
        </pc:picChg>
      </pc:sldChg>
      <pc:sldChg chg="addSp delSp modSp add">
        <pc:chgData name="" userId="62eae58d4b0d8e86" providerId="LiveId" clId="{1E90BBE2-098A-40DC-93FF-AB2428AE9073}" dt="2018-05-30T20:51:50.452" v="364" actId="1076"/>
        <pc:sldMkLst>
          <pc:docMk/>
          <pc:sldMk cId="3907537926" sldId="269"/>
        </pc:sldMkLst>
        <pc:spChg chg="mod">
          <ac:chgData name="" userId="62eae58d4b0d8e86" providerId="LiveId" clId="{1E90BBE2-098A-40DC-93FF-AB2428AE9073}" dt="2018-05-30T20:50:23.130" v="358" actId="20577"/>
          <ac:spMkLst>
            <pc:docMk/>
            <pc:sldMk cId="3907537926" sldId="269"/>
            <ac:spMk id="2" creationId="{88682DF4-C18D-4B9F-A090-45469FC366F8}"/>
          </ac:spMkLst>
        </pc:spChg>
        <pc:spChg chg="del">
          <ac:chgData name="" userId="62eae58d4b0d8e86" providerId="LiveId" clId="{1E90BBE2-098A-40DC-93FF-AB2428AE9073}" dt="2018-05-30T20:51:00.657" v="359"/>
          <ac:spMkLst>
            <pc:docMk/>
            <pc:sldMk cId="3907537926" sldId="269"/>
            <ac:spMk id="3" creationId="{4429614E-2C5E-4E5D-A6A8-2CFA282A516F}"/>
          </ac:spMkLst>
        </pc:spChg>
        <pc:picChg chg="add mod">
          <ac:chgData name="" userId="62eae58d4b0d8e86" providerId="LiveId" clId="{1E90BBE2-098A-40DC-93FF-AB2428AE9073}" dt="2018-05-30T20:51:09.572" v="362" actId="1076"/>
          <ac:picMkLst>
            <pc:docMk/>
            <pc:sldMk cId="3907537926" sldId="269"/>
            <ac:picMk id="5" creationId="{A4B53066-7FCF-4203-A2FE-155BF5529A17}"/>
          </ac:picMkLst>
        </pc:picChg>
        <pc:picChg chg="add mod">
          <ac:chgData name="" userId="62eae58d4b0d8e86" providerId="LiveId" clId="{1E90BBE2-098A-40DC-93FF-AB2428AE9073}" dt="2018-05-30T20:51:50.452" v="364" actId="1076"/>
          <ac:picMkLst>
            <pc:docMk/>
            <pc:sldMk cId="3907537926" sldId="269"/>
            <ac:picMk id="6" creationId="{6FD070BC-69FC-4959-8828-627392D28DC5}"/>
          </ac:picMkLst>
        </pc:picChg>
      </pc:sldChg>
      <pc:sldChg chg="addSp delSp modSp add">
        <pc:chgData name="" userId="62eae58d4b0d8e86" providerId="LiveId" clId="{1E90BBE2-098A-40DC-93FF-AB2428AE9073}" dt="2018-05-30T21:18:28.902" v="400" actId="1076"/>
        <pc:sldMkLst>
          <pc:docMk/>
          <pc:sldMk cId="3259604163" sldId="270"/>
        </pc:sldMkLst>
        <pc:spChg chg="mod">
          <ac:chgData name="" userId="62eae58d4b0d8e86" providerId="LiveId" clId="{1E90BBE2-098A-40DC-93FF-AB2428AE9073}" dt="2018-05-30T21:14:48.759" v="390" actId="20577"/>
          <ac:spMkLst>
            <pc:docMk/>
            <pc:sldMk cId="3259604163" sldId="270"/>
            <ac:spMk id="2" creationId="{F35125F9-442C-40A6-A046-98268505BA99}"/>
          </ac:spMkLst>
        </pc:spChg>
        <pc:spChg chg="del">
          <ac:chgData name="" userId="62eae58d4b0d8e86" providerId="LiveId" clId="{1E90BBE2-098A-40DC-93FF-AB2428AE9073}" dt="2018-05-30T21:16:31.360" v="391"/>
          <ac:spMkLst>
            <pc:docMk/>
            <pc:sldMk cId="3259604163" sldId="270"/>
            <ac:spMk id="3" creationId="{B7F66691-74DD-4E2E-B107-62A227306524}"/>
          </ac:spMkLst>
        </pc:spChg>
        <pc:picChg chg="add mod">
          <ac:chgData name="" userId="62eae58d4b0d8e86" providerId="LiveId" clId="{1E90BBE2-098A-40DC-93FF-AB2428AE9073}" dt="2018-05-30T21:17:16.705" v="392" actId="1076"/>
          <ac:picMkLst>
            <pc:docMk/>
            <pc:sldMk cId="3259604163" sldId="270"/>
            <ac:picMk id="5" creationId="{DA195A21-B13F-45FF-A49F-E24F402578F8}"/>
          </ac:picMkLst>
        </pc:picChg>
        <pc:picChg chg="add mod">
          <ac:chgData name="" userId="62eae58d4b0d8e86" providerId="LiveId" clId="{1E90BBE2-098A-40DC-93FF-AB2428AE9073}" dt="2018-05-30T21:17:20.832" v="394" actId="1076"/>
          <ac:picMkLst>
            <pc:docMk/>
            <pc:sldMk cId="3259604163" sldId="270"/>
            <ac:picMk id="6" creationId="{8083A41E-B9A3-4C4D-87B8-0D18126B534F}"/>
          </ac:picMkLst>
        </pc:picChg>
        <pc:picChg chg="add mod">
          <ac:chgData name="" userId="62eae58d4b0d8e86" providerId="LiveId" clId="{1E90BBE2-098A-40DC-93FF-AB2428AE9073}" dt="2018-05-30T21:18:28.902" v="400" actId="1076"/>
          <ac:picMkLst>
            <pc:docMk/>
            <pc:sldMk cId="3259604163" sldId="270"/>
            <ac:picMk id="7" creationId="{D5EFE52D-A53C-4AA4-B9BD-36847BE4F4B9}"/>
          </ac:picMkLst>
        </pc:picChg>
      </pc:sldChg>
      <pc:sldChg chg="addSp modSp add">
        <pc:chgData name="" userId="62eae58d4b0d8e86" providerId="LiveId" clId="{1E90BBE2-098A-40DC-93FF-AB2428AE9073}" dt="2018-05-30T21:20:54.617" v="457" actId="1076"/>
        <pc:sldMkLst>
          <pc:docMk/>
          <pc:sldMk cId="965098882" sldId="271"/>
        </pc:sldMkLst>
        <pc:spChg chg="mod">
          <ac:chgData name="" userId="62eae58d4b0d8e86" providerId="LiveId" clId="{1E90BBE2-098A-40DC-93FF-AB2428AE9073}" dt="2018-05-30T21:19:02.283" v="453" actId="20577"/>
          <ac:spMkLst>
            <pc:docMk/>
            <pc:sldMk cId="965098882" sldId="271"/>
            <ac:spMk id="2" creationId="{FD470D96-1C32-40A2-80F9-1530DCDA4119}"/>
          </ac:spMkLst>
        </pc:spChg>
        <pc:picChg chg="add mod">
          <ac:chgData name="" userId="62eae58d4b0d8e86" providerId="LiveId" clId="{1E90BBE2-098A-40DC-93FF-AB2428AE9073}" dt="2018-05-30T21:20:26.339" v="455" actId="1076"/>
          <ac:picMkLst>
            <pc:docMk/>
            <pc:sldMk cId="965098882" sldId="271"/>
            <ac:picMk id="5" creationId="{C79FC0B5-E321-4ABF-974F-3D49ED3E4EEF}"/>
          </ac:picMkLst>
        </pc:picChg>
        <pc:picChg chg="add mod">
          <ac:chgData name="" userId="62eae58d4b0d8e86" providerId="LiveId" clId="{1E90BBE2-098A-40DC-93FF-AB2428AE9073}" dt="2018-05-30T21:20:54.617" v="457" actId="1076"/>
          <ac:picMkLst>
            <pc:docMk/>
            <pc:sldMk cId="965098882" sldId="271"/>
            <ac:picMk id="6" creationId="{88CA25CE-C0BC-426C-B1D5-38EBBE031636}"/>
          </ac:picMkLst>
        </pc:picChg>
      </pc:sldChg>
      <pc:sldChg chg="modSp add">
        <pc:chgData name="" userId="62eae58d4b0d8e86" providerId="LiveId" clId="{1E90BBE2-098A-40DC-93FF-AB2428AE9073}" dt="2018-05-30T22:20:26.237" v="487" actId="20577"/>
        <pc:sldMkLst>
          <pc:docMk/>
          <pc:sldMk cId="1338318956" sldId="272"/>
        </pc:sldMkLst>
        <pc:spChg chg="mod">
          <ac:chgData name="" userId="62eae58d4b0d8e86" providerId="LiveId" clId="{1E90BBE2-098A-40DC-93FF-AB2428AE9073}" dt="2018-05-30T22:20:26.237" v="487" actId="20577"/>
          <ac:spMkLst>
            <pc:docMk/>
            <pc:sldMk cId="1338318956" sldId="272"/>
            <ac:spMk id="2" creationId="{9A8C414D-BB6A-48D9-BE2B-CE8460EE2A88}"/>
          </ac:spMkLst>
        </pc:spChg>
      </pc:sldChg>
      <pc:sldChg chg="modSp add">
        <pc:chgData name="" userId="62eae58d4b0d8e86" providerId="LiveId" clId="{1E90BBE2-098A-40DC-93FF-AB2428AE9073}" dt="2018-05-30T22:25:43.313" v="605" actId="20577"/>
        <pc:sldMkLst>
          <pc:docMk/>
          <pc:sldMk cId="492826223" sldId="273"/>
        </pc:sldMkLst>
        <pc:spChg chg="mod">
          <ac:chgData name="" userId="62eae58d4b0d8e86" providerId="LiveId" clId="{1E90BBE2-098A-40DC-93FF-AB2428AE9073}" dt="2018-05-30T22:20:44.594" v="510" actId="20577"/>
          <ac:spMkLst>
            <pc:docMk/>
            <pc:sldMk cId="492826223" sldId="273"/>
            <ac:spMk id="2" creationId="{4D54BA4C-3897-43CD-96C3-63A09457020F}"/>
          </ac:spMkLst>
        </pc:spChg>
        <pc:spChg chg="mod">
          <ac:chgData name="" userId="62eae58d4b0d8e86" providerId="LiveId" clId="{1E90BBE2-098A-40DC-93FF-AB2428AE9073}" dt="2018-05-30T22:25:43.313" v="605" actId="20577"/>
          <ac:spMkLst>
            <pc:docMk/>
            <pc:sldMk cId="492826223" sldId="273"/>
            <ac:spMk id="3" creationId="{9AB9F492-7F94-40AD-9E7E-1BAD56822096}"/>
          </ac:spMkLst>
        </pc:spChg>
      </pc:sldChg>
      <pc:sldChg chg="modSp add">
        <pc:chgData name="" userId="62eae58d4b0d8e86" providerId="LiveId" clId="{1E90BBE2-098A-40DC-93FF-AB2428AE9073}" dt="2018-05-30T22:25:28.945" v="585" actId="20577"/>
        <pc:sldMkLst>
          <pc:docMk/>
          <pc:sldMk cId="138958665" sldId="274"/>
        </pc:sldMkLst>
        <pc:spChg chg="mod">
          <ac:chgData name="" userId="62eae58d4b0d8e86" providerId="LiveId" clId="{1E90BBE2-098A-40DC-93FF-AB2428AE9073}" dt="2018-05-30T22:25:28.945" v="585" actId="20577"/>
          <ac:spMkLst>
            <pc:docMk/>
            <pc:sldMk cId="138958665" sldId="274"/>
            <ac:spMk id="2" creationId="{6B384FE3-2757-488E-8AE1-5D522AEE757F}"/>
          </ac:spMkLst>
        </pc:spChg>
      </pc:sldChg>
      <pc:sldChg chg="modSp add">
        <pc:chgData name="" userId="62eae58d4b0d8e86" providerId="LiveId" clId="{1E90BBE2-098A-40DC-93FF-AB2428AE9073}" dt="2018-05-30T22:26:11.855" v="627" actId="20577"/>
        <pc:sldMkLst>
          <pc:docMk/>
          <pc:sldMk cId="2089264191" sldId="275"/>
        </pc:sldMkLst>
        <pc:spChg chg="mod">
          <ac:chgData name="" userId="62eae58d4b0d8e86" providerId="LiveId" clId="{1E90BBE2-098A-40DC-93FF-AB2428AE9073}" dt="2018-05-30T22:26:11.855" v="627" actId="20577"/>
          <ac:spMkLst>
            <pc:docMk/>
            <pc:sldMk cId="2089264191" sldId="275"/>
            <ac:spMk id="2" creationId="{D1674175-DD0C-49CA-A1BD-0FAE97D67961}"/>
          </ac:spMkLst>
        </pc:spChg>
      </pc:sldChg>
      <pc:sldChg chg="modSp add">
        <pc:chgData name="" userId="62eae58d4b0d8e86" providerId="LiveId" clId="{1E90BBE2-098A-40DC-93FF-AB2428AE9073}" dt="2018-05-30T22:32:21.648" v="640" actId="20577"/>
        <pc:sldMkLst>
          <pc:docMk/>
          <pc:sldMk cId="3403862559" sldId="276"/>
        </pc:sldMkLst>
        <pc:spChg chg="mod">
          <ac:chgData name="" userId="62eae58d4b0d8e86" providerId="LiveId" clId="{1E90BBE2-098A-40DC-93FF-AB2428AE9073}" dt="2018-05-30T22:32:21.648" v="640" actId="20577"/>
          <ac:spMkLst>
            <pc:docMk/>
            <pc:sldMk cId="3403862559" sldId="276"/>
            <ac:spMk id="2" creationId="{C36D59CA-F3F8-404C-8C73-E8157F3FEB72}"/>
          </ac:spMkLst>
        </pc:spChg>
      </pc:sldChg>
      <pc:sldChg chg="modSp add">
        <pc:chgData name="" userId="62eae58d4b0d8e86" providerId="LiveId" clId="{1E90BBE2-098A-40DC-93FF-AB2428AE9073}" dt="2018-05-30T22:33:59.702" v="656" actId="20577"/>
        <pc:sldMkLst>
          <pc:docMk/>
          <pc:sldMk cId="2617359708" sldId="277"/>
        </pc:sldMkLst>
        <pc:spChg chg="mod">
          <ac:chgData name="" userId="62eae58d4b0d8e86" providerId="LiveId" clId="{1E90BBE2-098A-40DC-93FF-AB2428AE9073}" dt="2018-05-30T22:33:59.702" v="656" actId="20577"/>
          <ac:spMkLst>
            <pc:docMk/>
            <pc:sldMk cId="2617359708" sldId="277"/>
            <ac:spMk id="2" creationId="{DCBE84BC-F782-4A23-A9D1-AE1A0185D667}"/>
          </ac:spMkLst>
        </pc:spChg>
      </pc:sldChg>
      <pc:sldChg chg="addSp delSp modSp add">
        <pc:chgData name="" userId="62eae58d4b0d8e86" providerId="LiveId" clId="{1E90BBE2-098A-40DC-93FF-AB2428AE9073}" dt="2018-05-31T01:52:35.156" v="1400" actId="1076"/>
        <pc:sldMkLst>
          <pc:docMk/>
          <pc:sldMk cId="3034913136" sldId="278"/>
        </pc:sldMkLst>
        <pc:spChg chg="mod">
          <ac:chgData name="" userId="62eae58d4b0d8e86" providerId="LiveId" clId="{1E90BBE2-098A-40DC-93FF-AB2428AE9073}" dt="2018-05-31T00:56:31.682" v="835" actId="20577"/>
          <ac:spMkLst>
            <pc:docMk/>
            <pc:sldMk cId="3034913136" sldId="278"/>
            <ac:spMk id="2" creationId="{45E5B40B-D2BD-43FA-AB95-95E0A42B48E2}"/>
          </ac:spMkLst>
        </pc:spChg>
        <pc:spChg chg="del">
          <ac:chgData name="" userId="62eae58d4b0d8e86" providerId="LiveId" clId="{1E90BBE2-098A-40DC-93FF-AB2428AE9073}" dt="2018-05-31T01:51:29.842" v="1397"/>
          <ac:spMkLst>
            <pc:docMk/>
            <pc:sldMk cId="3034913136" sldId="278"/>
            <ac:spMk id="3" creationId="{86337F2D-3753-44EC-BD4E-01E955D9CE50}"/>
          </ac:spMkLst>
        </pc:spChg>
        <pc:picChg chg="add mod">
          <ac:chgData name="" userId="62eae58d4b0d8e86" providerId="LiveId" clId="{1E90BBE2-098A-40DC-93FF-AB2428AE9073}" dt="2018-05-31T01:51:32.567" v="1398" actId="1076"/>
          <ac:picMkLst>
            <pc:docMk/>
            <pc:sldMk cId="3034913136" sldId="278"/>
            <ac:picMk id="5" creationId="{DE89B3D6-21D9-4AE0-B36F-296E2C2EE417}"/>
          </ac:picMkLst>
        </pc:picChg>
        <pc:picChg chg="add mod">
          <ac:chgData name="" userId="62eae58d4b0d8e86" providerId="LiveId" clId="{1E90BBE2-098A-40DC-93FF-AB2428AE9073}" dt="2018-05-31T01:52:35.156" v="1400" actId="1076"/>
          <ac:picMkLst>
            <pc:docMk/>
            <pc:sldMk cId="3034913136" sldId="278"/>
            <ac:picMk id="6" creationId="{AC5D5A56-CB05-4532-AC24-DEF69329360F}"/>
          </ac:picMkLst>
        </pc:picChg>
      </pc:sldChg>
      <pc:sldChg chg="addSp modSp add">
        <pc:chgData name="" userId="62eae58d4b0d8e86" providerId="LiveId" clId="{1E90BBE2-098A-40DC-93FF-AB2428AE9073}" dt="2018-05-31T01:48:23.913" v="1396" actId="1076"/>
        <pc:sldMkLst>
          <pc:docMk/>
          <pc:sldMk cId="355146206" sldId="279"/>
        </pc:sldMkLst>
        <pc:spChg chg="mod">
          <ac:chgData name="" userId="62eae58d4b0d8e86" providerId="LiveId" clId="{1E90BBE2-098A-40DC-93FF-AB2428AE9073}" dt="2018-05-31T00:56:37.074" v="850" actId="20577"/>
          <ac:spMkLst>
            <pc:docMk/>
            <pc:sldMk cId="355146206" sldId="279"/>
            <ac:spMk id="2" creationId="{94921DA1-A258-4686-BD62-17D14A0BA2D9}"/>
          </ac:spMkLst>
        </pc:spChg>
        <pc:picChg chg="add mod">
          <ac:chgData name="" userId="62eae58d4b0d8e86" providerId="LiveId" clId="{1E90BBE2-098A-40DC-93FF-AB2428AE9073}" dt="2018-05-31T01:47:15.349" v="1391" actId="1076"/>
          <ac:picMkLst>
            <pc:docMk/>
            <pc:sldMk cId="355146206" sldId="279"/>
            <ac:picMk id="5" creationId="{F568994A-605F-4481-80BE-060613F948F2}"/>
          </ac:picMkLst>
        </pc:picChg>
        <pc:picChg chg="add mod">
          <ac:chgData name="" userId="62eae58d4b0d8e86" providerId="LiveId" clId="{1E90BBE2-098A-40DC-93FF-AB2428AE9073}" dt="2018-05-31T01:48:23.913" v="1396" actId="1076"/>
          <ac:picMkLst>
            <pc:docMk/>
            <pc:sldMk cId="355146206" sldId="279"/>
            <ac:picMk id="6" creationId="{332E235E-A7CC-46B3-A6A6-249220B4894B}"/>
          </ac:picMkLst>
        </pc:picChg>
      </pc:sldChg>
      <pc:sldChg chg="addSp delSp modSp add">
        <pc:chgData name="" userId="62eae58d4b0d8e86" providerId="LiveId" clId="{1E90BBE2-098A-40DC-93FF-AB2428AE9073}" dt="2018-05-31T01:44:52.531" v="1388" actId="1076"/>
        <pc:sldMkLst>
          <pc:docMk/>
          <pc:sldMk cId="1445143510" sldId="280"/>
        </pc:sldMkLst>
        <pc:spChg chg="mod">
          <ac:chgData name="" userId="62eae58d4b0d8e86" providerId="LiveId" clId="{1E90BBE2-098A-40DC-93FF-AB2428AE9073}" dt="2018-05-31T00:56:50.838" v="887" actId="20577"/>
          <ac:spMkLst>
            <pc:docMk/>
            <pc:sldMk cId="1445143510" sldId="280"/>
            <ac:spMk id="2" creationId="{8769E675-694C-453A-BDD2-B3AEEAD124D2}"/>
          </ac:spMkLst>
        </pc:spChg>
        <pc:spChg chg="del">
          <ac:chgData name="" userId="62eae58d4b0d8e86" providerId="LiveId" clId="{1E90BBE2-098A-40DC-93FF-AB2428AE9073}" dt="2018-05-31T01:43:50.161" v="1383"/>
          <ac:spMkLst>
            <pc:docMk/>
            <pc:sldMk cId="1445143510" sldId="280"/>
            <ac:spMk id="3" creationId="{05720155-63FE-4116-BAE7-9E39904E03FF}"/>
          </ac:spMkLst>
        </pc:spChg>
        <pc:picChg chg="add mod">
          <ac:chgData name="" userId="62eae58d4b0d8e86" providerId="LiveId" clId="{1E90BBE2-098A-40DC-93FF-AB2428AE9073}" dt="2018-05-31T01:43:52.546" v="1384" actId="1076"/>
          <ac:picMkLst>
            <pc:docMk/>
            <pc:sldMk cId="1445143510" sldId="280"/>
            <ac:picMk id="5" creationId="{68BDB07C-4FC5-454A-ACAE-0BFDA70E4E82}"/>
          </ac:picMkLst>
        </pc:picChg>
        <pc:picChg chg="add mod">
          <ac:chgData name="" userId="62eae58d4b0d8e86" providerId="LiveId" clId="{1E90BBE2-098A-40DC-93FF-AB2428AE9073}" dt="2018-05-31T01:44:52.531" v="1388" actId="1076"/>
          <ac:picMkLst>
            <pc:docMk/>
            <pc:sldMk cId="1445143510" sldId="280"/>
            <ac:picMk id="6" creationId="{4DF0D718-E094-4925-99F4-C58E7B5A2352}"/>
          </ac:picMkLst>
        </pc:picChg>
      </pc:sldChg>
      <pc:sldChg chg="modSp add">
        <pc:chgData name="" userId="62eae58d4b0d8e86" providerId="LiveId" clId="{1E90BBE2-098A-40DC-93FF-AB2428AE9073}" dt="2018-05-31T01:01:10.643" v="1007" actId="20577"/>
        <pc:sldMkLst>
          <pc:docMk/>
          <pc:sldMk cId="2288017549" sldId="281"/>
        </pc:sldMkLst>
        <pc:spChg chg="mod">
          <ac:chgData name="" userId="62eae58d4b0d8e86" providerId="LiveId" clId="{1E90BBE2-098A-40DC-93FF-AB2428AE9073}" dt="2018-05-31T00:57:24.036" v="911" actId="20577"/>
          <ac:spMkLst>
            <pc:docMk/>
            <pc:sldMk cId="2288017549" sldId="281"/>
            <ac:spMk id="2" creationId="{27E7E3ED-5B79-4870-A2AC-67A8BAC2B413}"/>
          </ac:spMkLst>
        </pc:spChg>
        <pc:spChg chg="mod">
          <ac:chgData name="" userId="62eae58d4b0d8e86" providerId="LiveId" clId="{1E90BBE2-098A-40DC-93FF-AB2428AE9073}" dt="2018-05-31T01:01:10.643" v="1007" actId="20577"/>
          <ac:spMkLst>
            <pc:docMk/>
            <pc:sldMk cId="2288017549" sldId="281"/>
            <ac:spMk id="3" creationId="{5C7B83AD-D4E3-408F-AC83-516867BA76C9}"/>
          </ac:spMkLst>
        </pc:spChg>
      </pc:sldChg>
      <pc:sldChg chg="modSp add">
        <pc:chgData name="" userId="62eae58d4b0d8e86" providerId="LiveId" clId="{1E90BBE2-098A-40DC-93FF-AB2428AE9073}" dt="2018-05-31T01:42:15.465" v="1382" actId="20577"/>
        <pc:sldMkLst>
          <pc:docMk/>
          <pc:sldMk cId="3468227691" sldId="282"/>
        </pc:sldMkLst>
        <pc:spChg chg="mod">
          <ac:chgData name="" userId="62eae58d4b0d8e86" providerId="LiveId" clId="{1E90BBE2-098A-40DC-93FF-AB2428AE9073}" dt="2018-05-31T01:05:05.547" v="1023" actId="20577"/>
          <ac:spMkLst>
            <pc:docMk/>
            <pc:sldMk cId="3468227691" sldId="282"/>
            <ac:spMk id="2" creationId="{6C5A6B8F-A5CF-462D-B0AC-4D9B56E81E92}"/>
          </ac:spMkLst>
        </pc:spChg>
        <pc:spChg chg="mod">
          <ac:chgData name="" userId="62eae58d4b0d8e86" providerId="LiveId" clId="{1E90BBE2-098A-40DC-93FF-AB2428AE9073}" dt="2018-05-31T01:42:15.465" v="1382" actId="20577"/>
          <ac:spMkLst>
            <pc:docMk/>
            <pc:sldMk cId="3468227691" sldId="282"/>
            <ac:spMk id="3" creationId="{6E8316C4-68DB-448F-A40A-1B1DB61B5B47}"/>
          </ac:spMkLst>
        </pc:spChg>
      </pc:sldChg>
      <pc:sldChg chg="addSp delSp modSp add">
        <pc:chgData name="" userId="62eae58d4b0d8e86" providerId="LiveId" clId="{1E90BBE2-098A-40DC-93FF-AB2428AE9073}" dt="2018-05-31T01:16:55.576" v="1131" actId="1076"/>
        <pc:sldMkLst>
          <pc:docMk/>
          <pc:sldMk cId="3188880749" sldId="283"/>
        </pc:sldMkLst>
        <pc:spChg chg="mod">
          <ac:chgData name="" userId="62eae58d4b0d8e86" providerId="LiveId" clId="{1E90BBE2-098A-40DC-93FF-AB2428AE9073}" dt="2018-05-31T01:06:14.220" v="1123" actId="255"/>
          <ac:spMkLst>
            <pc:docMk/>
            <pc:sldMk cId="3188880749" sldId="283"/>
            <ac:spMk id="2" creationId="{5B0B1EFA-3414-4086-9747-0238B2836231}"/>
          </ac:spMkLst>
        </pc:spChg>
        <pc:spChg chg="del">
          <ac:chgData name="" userId="62eae58d4b0d8e86" providerId="LiveId" clId="{1E90BBE2-098A-40DC-93FF-AB2428AE9073}" dt="2018-05-31T01:10:49.198" v="1124"/>
          <ac:spMkLst>
            <pc:docMk/>
            <pc:sldMk cId="3188880749" sldId="283"/>
            <ac:spMk id="3" creationId="{B3BA58F0-13B6-49DB-96E9-8D7DFC58452C}"/>
          </ac:spMkLst>
        </pc:spChg>
        <pc:picChg chg="add mod">
          <ac:chgData name="" userId="62eae58d4b0d8e86" providerId="LiveId" clId="{1E90BBE2-098A-40DC-93FF-AB2428AE9073}" dt="2018-05-31T01:15:20.013" v="1127" actId="1076"/>
          <ac:picMkLst>
            <pc:docMk/>
            <pc:sldMk cId="3188880749" sldId="283"/>
            <ac:picMk id="5" creationId="{0FCA8E9A-CE7B-4451-803E-48D248232E65}"/>
          </ac:picMkLst>
        </pc:picChg>
        <pc:picChg chg="add mod">
          <ac:chgData name="" userId="62eae58d4b0d8e86" providerId="LiveId" clId="{1E90BBE2-098A-40DC-93FF-AB2428AE9073}" dt="2018-05-31T01:16:55.576" v="1131" actId="1076"/>
          <ac:picMkLst>
            <pc:docMk/>
            <pc:sldMk cId="3188880749" sldId="283"/>
            <ac:picMk id="6" creationId="{44C359B1-83D6-4F88-AA0C-53542D116E93}"/>
          </ac:picMkLst>
        </pc:picChg>
      </pc:sldChg>
      <pc:sldChg chg="addSp delSp modSp add">
        <pc:chgData name="" userId="62eae58d4b0d8e86" providerId="LiveId" clId="{1E90BBE2-098A-40DC-93FF-AB2428AE9073}" dt="2018-05-31T01:22:18.114" v="1178" actId="1076"/>
        <pc:sldMkLst>
          <pc:docMk/>
          <pc:sldMk cId="3320042351" sldId="284"/>
        </pc:sldMkLst>
        <pc:spChg chg="mod">
          <ac:chgData name="" userId="62eae58d4b0d8e86" providerId="LiveId" clId="{1E90BBE2-098A-40DC-93FF-AB2428AE9073}" dt="2018-05-31T01:19:38.420" v="1173" actId="20577"/>
          <ac:spMkLst>
            <pc:docMk/>
            <pc:sldMk cId="3320042351" sldId="284"/>
            <ac:spMk id="2" creationId="{E9221363-1C70-476A-A02A-A099FB4634DA}"/>
          </ac:spMkLst>
        </pc:spChg>
        <pc:spChg chg="del">
          <ac:chgData name="" userId="62eae58d4b0d8e86" providerId="LiveId" clId="{1E90BBE2-098A-40DC-93FF-AB2428AE9073}" dt="2018-05-31T01:21:28.603" v="1174"/>
          <ac:spMkLst>
            <pc:docMk/>
            <pc:sldMk cId="3320042351" sldId="284"/>
            <ac:spMk id="3" creationId="{DD1D1D69-B6FD-4FF4-9ED5-5430056DC0E7}"/>
          </ac:spMkLst>
        </pc:spChg>
        <pc:picChg chg="add mod">
          <ac:chgData name="" userId="62eae58d4b0d8e86" providerId="LiveId" clId="{1E90BBE2-098A-40DC-93FF-AB2428AE9073}" dt="2018-05-31T01:21:34.081" v="1176" actId="1076"/>
          <ac:picMkLst>
            <pc:docMk/>
            <pc:sldMk cId="3320042351" sldId="284"/>
            <ac:picMk id="5" creationId="{A71748D6-4FA7-4E3F-B28F-A50F750E8699}"/>
          </ac:picMkLst>
        </pc:picChg>
        <pc:picChg chg="add mod">
          <ac:chgData name="" userId="62eae58d4b0d8e86" providerId="LiveId" clId="{1E90BBE2-098A-40DC-93FF-AB2428AE9073}" dt="2018-05-31T01:22:18.114" v="1178" actId="1076"/>
          <ac:picMkLst>
            <pc:docMk/>
            <pc:sldMk cId="3320042351" sldId="284"/>
            <ac:picMk id="6" creationId="{B2128E04-8FFF-480B-9887-525844BCA839}"/>
          </ac:picMkLst>
        </pc:picChg>
      </pc:sldChg>
      <pc:sldChg chg="modSp add del">
        <pc:chgData name="" userId="62eae58d4b0d8e86" providerId="LiveId" clId="{1E90BBE2-098A-40DC-93FF-AB2428AE9073}" dt="2018-05-31T01:40:21.072" v="1360" actId="20577"/>
        <pc:sldMkLst>
          <pc:docMk/>
          <pc:sldMk cId="773119901" sldId="285"/>
        </pc:sldMkLst>
        <pc:spChg chg="mod">
          <ac:chgData name="" userId="62eae58d4b0d8e86" providerId="LiveId" clId="{1E90BBE2-098A-40DC-93FF-AB2428AE9073}" dt="2018-05-31T01:39:30.638" v="1195" actId="20577"/>
          <ac:spMkLst>
            <pc:docMk/>
            <pc:sldMk cId="773119901" sldId="285"/>
            <ac:spMk id="2" creationId="{4CD844B1-8466-4EB3-9A42-EBE0F9F150E3}"/>
          </ac:spMkLst>
        </pc:spChg>
        <pc:spChg chg="mod">
          <ac:chgData name="" userId="62eae58d4b0d8e86" providerId="LiveId" clId="{1E90BBE2-098A-40DC-93FF-AB2428AE9073}" dt="2018-05-31T01:40:21.072" v="1360" actId="20577"/>
          <ac:spMkLst>
            <pc:docMk/>
            <pc:sldMk cId="773119901" sldId="285"/>
            <ac:spMk id="3" creationId="{FAE29121-0A94-4B33-978B-014430842A34}"/>
          </ac:spMkLst>
        </pc:spChg>
      </pc:sldChg>
      <pc:sldChg chg="modSp add">
        <pc:chgData name="" userId="62eae58d4b0d8e86" providerId="LiveId" clId="{1E90BBE2-098A-40DC-93FF-AB2428AE9073}" dt="2018-05-30T22:34:24.326" v="670" actId="20577"/>
        <pc:sldMkLst>
          <pc:docMk/>
          <pc:sldMk cId="1637862272" sldId="286"/>
        </pc:sldMkLst>
        <pc:spChg chg="mod">
          <ac:chgData name="" userId="62eae58d4b0d8e86" providerId="LiveId" clId="{1E90BBE2-098A-40DC-93FF-AB2428AE9073}" dt="2018-05-30T22:34:24.326" v="670" actId="20577"/>
          <ac:spMkLst>
            <pc:docMk/>
            <pc:sldMk cId="1637862272" sldId="286"/>
            <ac:spMk id="2" creationId="{CE872312-B446-471E-9811-89D141A7E4EB}"/>
          </ac:spMkLst>
        </pc:spChg>
      </pc:sldChg>
      <pc:sldChg chg="modSp add">
        <pc:chgData name="" userId="62eae58d4b0d8e86" providerId="LiveId" clId="{1E90BBE2-098A-40DC-93FF-AB2428AE9073}" dt="2018-05-31T00:55:03.200" v="787" actId="20577"/>
        <pc:sldMkLst>
          <pc:docMk/>
          <pc:sldMk cId="429401260" sldId="287"/>
        </pc:sldMkLst>
        <pc:spChg chg="mod">
          <ac:chgData name="" userId="62eae58d4b0d8e86" providerId="LiveId" clId="{1E90BBE2-098A-40DC-93FF-AB2428AE9073}" dt="2018-05-30T22:35:45.070" v="707" actId="20577"/>
          <ac:spMkLst>
            <pc:docMk/>
            <pc:sldMk cId="429401260" sldId="287"/>
            <ac:spMk id="2" creationId="{FFF42C1D-D8F0-4312-ADE1-146449CA1907}"/>
          </ac:spMkLst>
        </pc:spChg>
        <pc:spChg chg="mod">
          <ac:chgData name="" userId="62eae58d4b0d8e86" providerId="LiveId" clId="{1E90BBE2-098A-40DC-93FF-AB2428AE9073}" dt="2018-05-31T00:55:03.200" v="787" actId="20577"/>
          <ac:spMkLst>
            <pc:docMk/>
            <pc:sldMk cId="429401260" sldId="287"/>
            <ac:spMk id="3" creationId="{CF976D11-73B5-43FC-ADD6-FAA9CF3ED937}"/>
          </ac:spMkLst>
        </pc:spChg>
      </pc:sldChg>
      <pc:sldChg chg="modSp add">
        <pc:chgData name="" userId="62eae58d4b0d8e86" providerId="LiveId" clId="{1E90BBE2-098A-40DC-93FF-AB2428AE9073}" dt="2018-05-31T00:55:33.012" v="801" actId="20577"/>
        <pc:sldMkLst>
          <pc:docMk/>
          <pc:sldMk cId="4281156845" sldId="288"/>
        </pc:sldMkLst>
        <pc:spChg chg="mod">
          <ac:chgData name="" userId="62eae58d4b0d8e86" providerId="LiveId" clId="{1E90BBE2-098A-40DC-93FF-AB2428AE9073}" dt="2018-05-31T00:55:33.012" v="801" actId="20577"/>
          <ac:spMkLst>
            <pc:docMk/>
            <pc:sldMk cId="4281156845" sldId="288"/>
            <ac:spMk id="2" creationId="{63A4F307-2BDC-4E2D-BFB5-BC66206C102A}"/>
          </ac:spMkLst>
        </pc:spChg>
      </pc:sldChg>
      <pc:sldChg chg="modSp add">
        <pc:chgData name="" userId="62eae58d4b0d8e86" providerId="LiveId" clId="{1E90BBE2-098A-40DC-93FF-AB2428AE9073}" dt="2018-05-31T00:55:44.466" v="809" actId="20577"/>
        <pc:sldMkLst>
          <pc:docMk/>
          <pc:sldMk cId="3757970761" sldId="289"/>
        </pc:sldMkLst>
        <pc:spChg chg="mod">
          <ac:chgData name="" userId="62eae58d4b0d8e86" providerId="LiveId" clId="{1E90BBE2-098A-40DC-93FF-AB2428AE9073}" dt="2018-05-31T00:55:44.466" v="809" actId="20577"/>
          <ac:spMkLst>
            <pc:docMk/>
            <pc:sldMk cId="3757970761" sldId="289"/>
            <ac:spMk id="2" creationId="{050A147B-4ECC-4CC5-9876-3CF2825188E0}"/>
          </ac:spMkLst>
        </pc:spChg>
      </pc:sldChg>
      <pc:sldChg chg="modSp add">
        <pc:chgData name="" userId="62eae58d4b0d8e86" providerId="LiveId" clId="{1E90BBE2-098A-40DC-93FF-AB2428AE9073}" dt="2018-05-31T00:56:01.021" v="814" actId="20577"/>
        <pc:sldMkLst>
          <pc:docMk/>
          <pc:sldMk cId="1646664430" sldId="290"/>
        </pc:sldMkLst>
        <pc:spChg chg="mod">
          <ac:chgData name="" userId="62eae58d4b0d8e86" providerId="LiveId" clId="{1E90BBE2-098A-40DC-93FF-AB2428AE9073}" dt="2018-05-31T00:56:01.021" v="814" actId="20577"/>
          <ac:spMkLst>
            <pc:docMk/>
            <pc:sldMk cId="1646664430" sldId="290"/>
            <ac:spMk id="2" creationId="{07CB53C1-2255-4295-81CD-0B07604D1C4D}"/>
          </ac:spMkLst>
        </pc:spChg>
      </pc:sldChg>
      <pc:sldChg chg="addSp delSp modSp add ord">
        <pc:chgData name="" userId="62eae58d4b0d8e86" providerId="LiveId" clId="{1E90BBE2-098A-40DC-93FF-AB2428AE9073}" dt="2018-05-31T01:57:32.652" v="1406" actId="14100"/>
        <pc:sldMkLst>
          <pc:docMk/>
          <pc:sldMk cId="3765573987" sldId="291"/>
        </pc:sldMkLst>
        <pc:spChg chg="mod">
          <ac:chgData name="" userId="62eae58d4b0d8e86" providerId="LiveId" clId="{1E90BBE2-098A-40DC-93FF-AB2428AE9073}" dt="2018-05-31T00:56:05.416" v="821" actId="20577"/>
          <ac:spMkLst>
            <pc:docMk/>
            <pc:sldMk cId="3765573987" sldId="291"/>
            <ac:spMk id="2" creationId="{43BF1847-EF99-4B64-9B1B-CD9DE813795D}"/>
          </ac:spMkLst>
        </pc:spChg>
        <pc:spChg chg="del">
          <ac:chgData name="" userId="62eae58d4b0d8e86" providerId="LiveId" clId="{1E90BBE2-098A-40DC-93FF-AB2428AE9073}" dt="2018-05-31T01:56:38.754" v="1401"/>
          <ac:spMkLst>
            <pc:docMk/>
            <pc:sldMk cId="3765573987" sldId="291"/>
            <ac:spMk id="3" creationId="{47397B6C-7EA0-4D01-8F33-3E5EF27FEACE}"/>
          </ac:spMkLst>
        </pc:spChg>
        <pc:picChg chg="add mod">
          <ac:chgData name="" userId="62eae58d4b0d8e86" providerId="LiveId" clId="{1E90BBE2-098A-40DC-93FF-AB2428AE9073}" dt="2018-05-31T01:56:45.941" v="1402" actId="1076"/>
          <ac:picMkLst>
            <pc:docMk/>
            <pc:sldMk cId="3765573987" sldId="291"/>
            <ac:picMk id="5" creationId="{8EBE122F-749B-4544-AB6B-356FF2A1D862}"/>
          </ac:picMkLst>
        </pc:picChg>
        <pc:picChg chg="add mod">
          <ac:chgData name="" userId="62eae58d4b0d8e86" providerId="LiveId" clId="{1E90BBE2-098A-40DC-93FF-AB2428AE9073}" dt="2018-05-31T01:57:32.652" v="1406" actId="14100"/>
          <ac:picMkLst>
            <pc:docMk/>
            <pc:sldMk cId="3765573987" sldId="291"/>
            <ac:picMk id="6" creationId="{E847EB02-6A96-4ACC-A194-D81C34BD23F5}"/>
          </ac:picMkLst>
        </pc:picChg>
      </pc:sldChg>
      <pc:sldChg chg="addSp delSp modSp add">
        <pc:chgData name="" userId="62eae58d4b0d8e86" providerId="LiveId" clId="{1E90BBE2-098A-40DC-93FF-AB2428AE9073}" dt="2018-05-31T01:19:10.596" v="1157" actId="1076"/>
        <pc:sldMkLst>
          <pc:docMk/>
          <pc:sldMk cId="1123211337" sldId="292"/>
        </pc:sldMkLst>
        <pc:spChg chg="mod">
          <ac:chgData name="" userId="62eae58d4b0d8e86" providerId="LiveId" clId="{1E90BBE2-098A-40DC-93FF-AB2428AE9073}" dt="2018-05-31T01:17:36.314" v="1153" actId="20577"/>
          <ac:spMkLst>
            <pc:docMk/>
            <pc:sldMk cId="1123211337" sldId="292"/>
            <ac:spMk id="2" creationId="{179311F8-54E4-45AA-B3ED-6B8B7B59A973}"/>
          </ac:spMkLst>
        </pc:spChg>
        <pc:spChg chg="del">
          <ac:chgData name="" userId="62eae58d4b0d8e86" providerId="LiveId" clId="{1E90BBE2-098A-40DC-93FF-AB2428AE9073}" dt="2018-05-31T01:18:50.733" v="1154"/>
          <ac:spMkLst>
            <pc:docMk/>
            <pc:sldMk cId="1123211337" sldId="292"/>
            <ac:spMk id="3" creationId="{22F4B5E0-CF21-4339-9B70-015F181A6AD7}"/>
          </ac:spMkLst>
        </pc:spChg>
        <pc:picChg chg="add mod">
          <ac:chgData name="" userId="62eae58d4b0d8e86" providerId="LiveId" clId="{1E90BBE2-098A-40DC-93FF-AB2428AE9073}" dt="2018-05-31T01:19:04.540" v="1156" actId="1076"/>
          <ac:picMkLst>
            <pc:docMk/>
            <pc:sldMk cId="1123211337" sldId="292"/>
            <ac:picMk id="5" creationId="{5A63EF75-D8FB-4B86-951E-98627FC416C3}"/>
          </ac:picMkLst>
        </pc:picChg>
        <pc:picChg chg="add mod">
          <ac:chgData name="" userId="62eae58d4b0d8e86" providerId="LiveId" clId="{1E90BBE2-098A-40DC-93FF-AB2428AE9073}" dt="2018-05-31T01:19:10.596" v="1157" actId="1076"/>
          <ac:picMkLst>
            <pc:docMk/>
            <pc:sldMk cId="1123211337" sldId="292"/>
            <ac:picMk id="6" creationId="{1C96D808-8612-4221-B6E5-64915E667C78}"/>
          </ac:picMkLst>
        </pc:pic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240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1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1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240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9D0629A-00E8-3D41-83E3-238397185B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5487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9" tIns="46480" rIns="92959" bIns="46480" numCol="1" anchor="t" anchorCtr="0" compatLnSpc="1">
            <a:prstTxWarp prst="textNoShape">
              <a:avLst/>
            </a:prstTxWarp>
          </a:bodyPr>
          <a:lstStyle>
            <a:lvl1pPr defTabSz="930275" eaLnBrk="1" hangingPunct="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9" tIns="46480" rIns="92959" bIns="46480" numCol="1" anchor="t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5325"/>
            <a:ext cx="4635500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03725"/>
            <a:ext cx="5597525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9" tIns="46480" rIns="92959" bIns="464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58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9" tIns="46480" rIns="92959" bIns="46480" numCol="1" anchor="b" anchorCtr="0" compatLnSpc="1">
            <a:prstTxWarp prst="textNoShape">
              <a:avLst/>
            </a:prstTxWarp>
          </a:bodyPr>
          <a:lstStyle>
            <a:lvl1pPr defTabSz="930275" eaLnBrk="1" hangingPunct="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3988" y="88058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9" tIns="46480" rIns="92959" bIns="46480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300"/>
            </a:lvl1pPr>
          </a:lstStyle>
          <a:p>
            <a:pPr>
              <a:defRPr/>
            </a:pPr>
            <a:fld id="{D19376C2-EBD2-B34C-A704-161ADBF116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6883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BC47B5F-17FA-1740-B1E3-6FA93234E0EB}" type="slidenum">
              <a:rPr lang="en-US" sz="1300"/>
              <a:pPr/>
              <a:t>1</a:t>
            </a:fld>
            <a:endParaRPr lang="en-US" sz="13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sz="70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930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9376C2-EBD2-B34C-A704-161ADBF1164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795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</a:t>
            </a:r>
            <a:r>
              <a:rPr lang="en-US" baseline="0" dirty="0"/>
              <a:t> Page 148 (HTML &amp; CSS, Design and Build Websites)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9376C2-EBD2-B34C-A704-161ADBF1164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728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</a:t>
            </a:r>
            <a:r>
              <a:rPr lang="en-US" baseline="0" dirty="0"/>
              <a:t> Page 149 (HTML &amp; CSS, Design and Build Websites)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9376C2-EBD2-B34C-A704-161ADBF1164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2844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9376C2-EBD2-B34C-A704-161ADBF1164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5235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Note:</a:t>
            </a:r>
            <a:r>
              <a:rPr lang="en-US" baseline="0" dirty="0" smtClean="0"/>
              <a:t> the super cool calendar is Chrome’s rendering</a:t>
            </a:r>
            <a:r>
              <a:rPr lang="mr-IN" baseline="0" dirty="0" smtClean="0"/>
              <a:t>…</a:t>
            </a:r>
            <a:r>
              <a:rPr lang="en-US" baseline="0" dirty="0" smtClean="0"/>
              <a:t>.it won’t look the same in other browsers!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9376C2-EBD2-B34C-A704-161ADBF1164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77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9376C2-EBD2-B34C-A704-161ADBF1164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2420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9376C2-EBD2-B34C-A704-161ADBF11641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4679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</a:t>
            </a:r>
            <a:r>
              <a:rPr lang="en-US" baseline="0" dirty="0" smtClean="0"/>
              <a:t> Page 181 (HTML &amp; CSS, Design and Build Websites)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9376C2-EBD2-B34C-A704-161ADBF1164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075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tags" Target="../tags/tag8.xml"/><Relationship Id="rId2" Type="http://schemas.openxmlformats.org/officeDocument/2006/relationships/tags" Target="../tags/tag9.xml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tags" Target="../tags/tag10.xml"/><Relationship Id="rId2" Type="http://schemas.openxmlformats.org/officeDocument/2006/relationships/tags" Target="../tags/tag11.xml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609601"/>
            <a:ext cx="7772400" cy="426720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800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B0925-8EAA-4161-9EE3-8A08DFC95CBF}" type="datetime1">
              <a:rPr lang="en-US" smtClean="0"/>
              <a:t>6/3/18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Kristian Secor 2018 HTML5 and CSS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048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82D0A-A50F-4453-9674-B3CD45F21951}" type="datetime1">
              <a:rPr lang="en-US" smtClean="0"/>
              <a:t>6/3/18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Kristian Secor 2018 HTML5 and CSS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016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FC992-E35F-4976-ACDE-5B1E25CDCB0D}" type="datetime1">
              <a:rPr lang="en-US" smtClean="0"/>
              <a:t>6/3/18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Kristian Secor 2018 HTML5 and CSS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315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ts val="3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400"/>
            </a:lvl1pPr>
            <a:lvl2pPr marL="742950" marR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 sz="1600"/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600"/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 sz="1600"/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marR="0" lvl="0" indent="-342900" algn="l" defTabSz="914400" rtl="0" eaLnBrk="1" fontAlgn="auto" latinLnBrk="0" hangingPunct="1">
              <a:lnSpc>
                <a:spcPts val="3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Edit Master text styles</a:t>
            </a:r>
          </a:p>
          <a:p>
            <a:pPr marL="342900" marR="0" lvl="1" indent="-342900" algn="l" defTabSz="914400" rtl="0" eaLnBrk="1" fontAlgn="auto" latinLnBrk="0" hangingPunct="1">
              <a:lnSpc>
                <a:spcPts val="3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Second level</a:t>
            </a:r>
          </a:p>
          <a:p>
            <a:pPr marL="342900" marR="0" lvl="2" indent="-342900" algn="l" defTabSz="914400" rtl="0" eaLnBrk="1" fontAlgn="auto" latinLnBrk="0" hangingPunct="1">
              <a:lnSpc>
                <a:spcPts val="3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Third level</a:t>
            </a:r>
          </a:p>
          <a:p>
            <a:pPr marL="342900" marR="0" lvl="3" indent="-342900" algn="l" defTabSz="914400" rtl="0" eaLnBrk="1" fontAlgn="auto" latinLnBrk="0" hangingPunct="1">
              <a:lnSpc>
                <a:spcPts val="3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Fourth level</a:t>
            </a:r>
          </a:p>
          <a:p>
            <a:pPr marL="342900" marR="0" lvl="4" indent="-342900" algn="l" defTabSz="914400" rtl="0" eaLnBrk="1" fontAlgn="auto" latinLnBrk="0" hangingPunct="1">
              <a:lnSpc>
                <a:spcPts val="32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Fifth level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D71A7D4-1F39-452D-81E6-9F2C213689E1}" type="datetime1">
              <a:rPr lang="en-US" smtClean="0"/>
              <a:t>6/3/18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Kristian Secor 2018 HTML5 and CSS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266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4C0D2179-60A0-4984-8E11-AEBA028C93D8}" type="datetime1">
              <a:rPr lang="en-US" smtClean="0"/>
              <a:t>6/3/18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Kristian Secor 2018 HTML5 and CSS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417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75086" y="6273165"/>
            <a:ext cx="1020631" cy="365125"/>
          </a:xfrm>
        </p:spPr>
        <p:txBody>
          <a:bodyPr/>
          <a:lstStyle/>
          <a:p>
            <a:fld id="{D5F1731B-FA47-48A7-BA46-CA4E5DB11777}" type="datetime1">
              <a:rPr lang="en-US" smtClean="0"/>
              <a:t>6/3/18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3"/>
          </p:nvPr>
        </p:nvSpPr>
        <p:spPr>
          <a:xfrm>
            <a:off x="1819835" y="6324824"/>
            <a:ext cx="4500281" cy="286721"/>
          </a:xfrm>
          <a:prstGeom prst="rect">
            <a:avLst/>
          </a:prstGeom>
          <a:noFill/>
        </p:spPr>
        <p:txBody>
          <a:bodyPr/>
          <a:lstStyle>
            <a:lvl1pPr algn="ctr"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>
              <a:defRPr/>
            </a:pPr>
            <a:r>
              <a:rPr lang="en-US"/>
              <a:t>© Kristian Secor 2018 HTML5 and CSS</a:t>
            </a:r>
          </a:p>
        </p:txBody>
      </p:sp>
    </p:spTree>
    <p:extLst>
      <p:ext uri="{BB962C8B-B14F-4D97-AF65-F5344CB8AC3E}">
        <p14:creationId xmlns:p14="http://schemas.microsoft.com/office/powerpoint/2010/main" val="3632569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7BF5E-C7ED-487E-B200-074FC02AEDBB}" type="datetime1">
              <a:rPr lang="en-US" smtClean="0"/>
              <a:t>6/3/18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Kristian Secor 2018 HTML5 and CSS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21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6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18250-884B-4905-AB9C-2D8166928946}" type="datetime1">
              <a:rPr lang="en-US" smtClean="0"/>
              <a:t>6/3/18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Kristian Secor 2018 HTML5 and CSS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831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150EE-EEF9-4914-86B8-95EB6C1DCE8D}" type="datetime1">
              <a:rPr lang="en-US" smtClean="0"/>
              <a:t>6/3/18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Kristian Secor 2018 HTML5 and CSS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02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ags" Target="../tags/tag2.xml"/><Relationship Id="rId12" Type="http://schemas.openxmlformats.org/officeDocument/2006/relationships/tags" Target="../tags/tag3.xml"/><Relationship Id="rId13" Type="http://schemas.openxmlformats.org/officeDocument/2006/relationships/tags" Target="../tags/tag4.xml"/><Relationship Id="rId14" Type="http://schemas.openxmlformats.org/officeDocument/2006/relationships/tags" Target="../tags/tag5.xml"/><Relationship Id="rId15" Type="http://schemas.openxmlformats.org/officeDocument/2006/relationships/tags" Target="../tags/tag6.xml"/><Relationship Id="rId16" Type="http://schemas.openxmlformats.org/officeDocument/2006/relationships/tags" Target="../tags/tag7.xml"/><Relationship Id="rId17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457200" y="1865376"/>
            <a:ext cx="8229600" cy="42607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575087" y="6273165"/>
            <a:ext cx="105649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00">
                <a:solidFill>
                  <a:srgbClr val="747678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B18D100A-BE3E-455F-BD50-39A1AF91E03C}" type="datetime1">
              <a:rPr lang="en-US" smtClean="0"/>
              <a:t>6/3/18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4"/>
            </p:custDataLst>
          </p:nvPr>
        </p:nvSpPr>
        <p:spPr>
          <a:xfrm>
            <a:off x="156633" y="6273165"/>
            <a:ext cx="418453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000">
                <a:solidFill>
                  <a:srgbClr val="747678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>
            <p:custDataLst>
              <p:tags r:id="rId15"/>
            </p:custDataLst>
          </p:nvPr>
        </p:nvCxnSpPr>
        <p:spPr>
          <a:xfrm>
            <a:off x="0" y="6801578"/>
            <a:ext cx="9144000" cy="0"/>
          </a:xfrm>
          <a:prstGeom prst="line">
            <a:avLst/>
          </a:prstGeom>
          <a:ln w="101600" cmpd="sng">
            <a:solidFill>
              <a:srgbClr val="FDB91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8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1689667" y="6351569"/>
            <a:ext cx="4625789" cy="323088"/>
          </a:xfrm>
          <a:prstGeom prst="rect">
            <a:avLst/>
          </a:prstGeom>
          <a:noFill/>
        </p:spPr>
        <p:txBody>
          <a:bodyPr/>
          <a:lstStyle>
            <a:lvl1pPr algn="ctr">
              <a:defRPr sz="1000">
                <a:solidFill>
                  <a:srgbClr val="747678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>
              <a:defRPr/>
            </a:pPr>
            <a:r>
              <a:rPr lang="en-US"/>
              <a:t>© Kristian Secor 2018 HTML5 and CSS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8772" y="6351569"/>
            <a:ext cx="2535538" cy="32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860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</p:sldLayoutIdLst>
  <p:hf sldNum="0" hd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b="0" i="0" u="none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Char char="•"/>
        <a:defRPr sz="3600" kern="1200">
          <a:solidFill>
            <a:schemeClr val="tx1">
              <a:lumMod val="75000"/>
              <a:lumOff val="2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buFont typeface="Courier New" pitchFamily="49" charset="0"/>
        <a:buChar char="o"/>
        <a:defRPr sz="2400" b="0" i="0" u="none" kern="1200">
          <a:solidFill>
            <a:schemeClr val="tx1">
              <a:lumMod val="75000"/>
              <a:lumOff val="2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buFont typeface="Courier New" pitchFamily="49" charset="0"/>
        <a:buChar char="o"/>
        <a:defRPr sz="2400" kern="1200">
          <a:solidFill>
            <a:schemeClr val="tx1">
              <a:lumMod val="75000"/>
              <a:lumOff val="2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4a"/><Relationship Id="rId4" Type="http://schemas.openxmlformats.org/officeDocument/2006/relationships/audio" Target="../media/media1.m4a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.xml"/><Relationship Id="rId7" Type="http://schemas.openxmlformats.org/officeDocument/2006/relationships/image" Target="../media/image3.png"/><Relationship Id="rId1" Type="http://schemas.openxmlformats.org/officeDocument/2006/relationships/tags" Target="../tags/tag12.xml"/><Relationship Id="rId2" Type="http://schemas.openxmlformats.org/officeDocument/2006/relationships/tags" Target="../tags/tag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4.png"/><Relationship Id="rId1" Type="http://schemas.microsoft.com/office/2007/relationships/media" Target="../media/media10.m4a"/><Relationship Id="rId2" Type="http://schemas.openxmlformats.org/officeDocument/2006/relationships/audio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5.xml"/><Relationship Id="rId6" Type="http://schemas.openxmlformats.org/officeDocument/2006/relationships/image" Target="../media/image17.png"/><Relationship Id="rId7" Type="http://schemas.openxmlformats.org/officeDocument/2006/relationships/oleObject" Target="../embeddings/oleObject1.bin"/><Relationship Id="rId8" Type="http://schemas.openxmlformats.org/officeDocument/2006/relationships/image" Target="../media/image16.wmf"/><Relationship Id="rId9" Type="http://schemas.openxmlformats.org/officeDocument/2006/relationships/image" Target="../media/image4.png"/><Relationship Id="rId1" Type="http://schemas.openxmlformats.org/officeDocument/2006/relationships/vmlDrawing" Target="../drawings/vmlDrawing1.vml"/><Relationship Id="rId2" Type="http://schemas.microsoft.com/office/2007/relationships/media" Target="../media/media11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4.png"/><Relationship Id="rId1" Type="http://schemas.microsoft.com/office/2007/relationships/media" Target="../media/media12.m4a"/><Relationship Id="rId2" Type="http://schemas.openxmlformats.org/officeDocument/2006/relationships/audio" Target="../media/media12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4.png"/><Relationship Id="rId1" Type="http://schemas.microsoft.com/office/2007/relationships/media" Target="../media/media13.m4a"/><Relationship Id="rId2" Type="http://schemas.openxmlformats.org/officeDocument/2006/relationships/audio" Target="../media/media13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4.png"/><Relationship Id="rId1" Type="http://schemas.microsoft.com/office/2007/relationships/media" Target="../media/media14.m4a"/><Relationship Id="rId2" Type="http://schemas.openxmlformats.org/officeDocument/2006/relationships/audio" Target="../media/media14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4.png"/><Relationship Id="rId1" Type="http://schemas.microsoft.com/office/2007/relationships/media" Target="../media/media15.m4a"/><Relationship Id="rId2" Type="http://schemas.openxmlformats.org/officeDocument/2006/relationships/audio" Target="../media/media15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1" Type="http://schemas.microsoft.com/office/2007/relationships/media" Target="../media/media16.m4a"/><Relationship Id="rId2" Type="http://schemas.openxmlformats.org/officeDocument/2006/relationships/audio" Target="../media/media16.m4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9.tiff"/><Relationship Id="rId5" Type="http://schemas.openxmlformats.org/officeDocument/2006/relationships/image" Target="../media/image30.tiff"/><Relationship Id="rId6" Type="http://schemas.openxmlformats.org/officeDocument/2006/relationships/image" Target="../media/image4.png"/><Relationship Id="rId1" Type="http://schemas.microsoft.com/office/2007/relationships/media" Target="../media/media17.m4a"/><Relationship Id="rId2" Type="http://schemas.openxmlformats.org/officeDocument/2006/relationships/audio" Target="../media/media17.m4a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18.m4a"/><Relationship Id="rId2" Type="http://schemas.openxmlformats.org/officeDocument/2006/relationships/audio" Target="../media/media18.m4a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31.tiff"/><Relationship Id="rId6" Type="http://schemas.openxmlformats.org/officeDocument/2006/relationships/image" Target="../media/image32.tiff"/><Relationship Id="rId7" Type="http://schemas.openxmlformats.org/officeDocument/2006/relationships/image" Target="../media/image4.png"/><Relationship Id="rId1" Type="http://schemas.microsoft.com/office/2007/relationships/media" Target="../media/media19.m4a"/><Relationship Id="rId2" Type="http://schemas.openxmlformats.org/officeDocument/2006/relationships/audio" Target="../media/media19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4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33.tiff"/><Relationship Id="rId6" Type="http://schemas.openxmlformats.org/officeDocument/2006/relationships/image" Target="../media/image34.tiff"/><Relationship Id="rId7" Type="http://schemas.openxmlformats.org/officeDocument/2006/relationships/image" Target="../media/image35.tiff"/><Relationship Id="rId8" Type="http://schemas.openxmlformats.org/officeDocument/2006/relationships/image" Target="../media/image36.tiff"/><Relationship Id="rId9" Type="http://schemas.openxmlformats.org/officeDocument/2006/relationships/image" Target="../media/image4.png"/><Relationship Id="rId1" Type="http://schemas.microsoft.com/office/2007/relationships/media" Target="../media/media20.m4a"/><Relationship Id="rId2" Type="http://schemas.openxmlformats.org/officeDocument/2006/relationships/audio" Target="../media/media20.m4a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7.tiff"/><Relationship Id="rId5" Type="http://schemas.openxmlformats.org/officeDocument/2006/relationships/image" Target="../media/image38.tiff"/><Relationship Id="rId6" Type="http://schemas.openxmlformats.org/officeDocument/2006/relationships/image" Target="../media/image4.png"/><Relationship Id="rId1" Type="http://schemas.microsoft.com/office/2007/relationships/media" Target="../media/media21.m4a"/><Relationship Id="rId2" Type="http://schemas.openxmlformats.org/officeDocument/2006/relationships/audio" Target="../media/media21.m4a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39.tiff"/><Relationship Id="rId6" Type="http://schemas.openxmlformats.org/officeDocument/2006/relationships/image" Target="../media/image40.tiff"/><Relationship Id="rId7" Type="http://schemas.openxmlformats.org/officeDocument/2006/relationships/image" Target="../media/image4.png"/><Relationship Id="rId1" Type="http://schemas.microsoft.com/office/2007/relationships/media" Target="../media/media22.m4a"/><Relationship Id="rId2" Type="http://schemas.openxmlformats.org/officeDocument/2006/relationships/audio" Target="../media/media22.m4a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23.m4a"/><Relationship Id="rId2" Type="http://schemas.openxmlformats.org/officeDocument/2006/relationships/audio" Target="../media/media23.m4a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24.m4a"/><Relationship Id="rId2" Type="http://schemas.openxmlformats.org/officeDocument/2006/relationships/audio" Target="../media/media24.m4a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41.tiff"/><Relationship Id="rId6" Type="http://schemas.openxmlformats.org/officeDocument/2006/relationships/image" Target="../media/image4.png"/><Relationship Id="rId1" Type="http://schemas.microsoft.com/office/2007/relationships/media" Target="../media/media25.m4a"/><Relationship Id="rId2" Type="http://schemas.openxmlformats.org/officeDocument/2006/relationships/audio" Target="../media/media25.m4a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2.tiff"/><Relationship Id="rId5" Type="http://schemas.openxmlformats.org/officeDocument/2006/relationships/image" Target="../media/image43.tiff"/><Relationship Id="rId6" Type="http://schemas.openxmlformats.org/officeDocument/2006/relationships/image" Target="../media/image4.png"/><Relationship Id="rId1" Type="http://schemas.microsoft.com/office/2007/relationships/media" Target="../media/media26.m4a"/><Relationship Id="rId2" Type="http://schemas.openxmlformats.org/officeDocument/2006/relationships/audio" Target="../media/media26.m4a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4.tiff"/><Relationship Id="rId5" Type="http://schemas.openxmlformats.org/officeDocument/2006/relationships/image" Target="../media/image45.tiff"/><Relationship Id="rId6" Type="http://schemas.openxmlformats.org/officeDocument/2006/relationships/image" Target="../media/image4.png"/><Relationship Id="rId1" Type="http://schemas.microsoft.com/office/2007/relationships/media" Target="../media/media27.m4a"/><Relationship Id="rId2" Type="http://schemas.openxmlformats.org/officeDocument/2006/relationships/audio" Target="../media/media27.m4a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.png"/><Relationship Id="rId1" Type="http://schemas.microsoft.com/office/2007/relationships/media" Target="../media/media28.m4a"/><Relationship Id="rId2" Type="http://schemas.openxmlformats.org/officeDocument/2006/relationships/audio" Target="../media/media28.m4a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4.png"/><Relationship Id="rId1" Type="http://schemas.microsoft.com/office/2007/relationships/media" Target="../media/media29.m4a"/><Relationship Id="rId2" Type="http://schemas.openxmlformats.org/officeDocument/2006/relationships/audio" Target="../media/media29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4.png"/><Relationship Id="rId1" Type="http://schemas.microsoft.com/office/2007/relationships/media" Target="../media/media30.m4a"/><Relationship Id="rId2" Type="http://schemas.openxmlformats.org/officeDocument/2006/relationships/audio" Target="../media/media30.m4a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4.png"/><Relationship Id="rId1" Type="http://schemas.microsoft.com/office/2007/relationships/media" Target="../media/media31.m4a"/><Relationship Id="rId2" Type="http://schemas.openxmlformats.org/officeDocument/2006/relationships/audio" Target="../media/media31.m4a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32.m4a"/><Relationship Id="rId2" Type="http://schemas.openxmlformats.org/officeDocument/2006/relationships/audio" Target="../media/media32.m4a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33.m4a"/><Relationship Id="rId2" Type="http://schemas.openxmlformats.org/officeDocument/2006/relationships/audio" Target="../media/media33.m4a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4.png"/><Relationship Id="rId1" Type="http://schemas.microsoft.com/office/2007/relationships/media" Target="../media/media34.m4a"/><Relationship Id="rId2" Type="http://schemas.openxmlformats.org/officeDocument/2006/relationships/audio" Target="../media/media34.m4a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6.png"/><Relationship Id="rId5" Type="http://schemas.openxmlformats.org/officeDocument/2006/relationships/image" Target="../media/image55.png"/><Relationship Id="rId6" Type="http://schemas.openxmlformats.org/officeDocument/2006/relationships/image" Target="../media/image4.png"/><Relationship Id="rId1" Type="http://schemas.microsoft.com/office/2007/relationships/media" Target="../media/media35.m4a"/><Relationship Id="rId2" Type="http://schemas.openxmlformats.org/officeDocument/2006/relationships/audio" Target="../media/media35.m4a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4.png"/><Relationship Id="rId1" Type="http://schemas.microsoft.com/office/2007/relationships/media" Target="../media/media36.m4a"/><Relationship Id="rId2" Type="http://schemas.openxmlformats.org/officeDocument/2006/relationships/audio" Target="../media/media36.m4a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37.m4a"/><Relationship Id="rId2" Type="http://schemas.openxmlformats.org/officeDocument/2006/relationships/audio" Target="../media/media37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5.tiff"/><Relationship Id="rId6" Type="http://schemas.openxmlformats.org/officeDocument/2006/relationships/image" Target="../media/image4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6.tiff"/><Relationship Id="rId6" Type="http://schemas.openxmlformats.org/officeDocument/2006/relationships/image" Target="../media/image4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4.png"/><Relationship Id="rId1" Type="http://schemas.microsoft.com/office/2007/relationships/media" Target="../media/media7.m4a"/><Relationship Id="rId2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4.png"/><Relationship Id="rId1" Type="http://schemas.microsoft.com/office/2007/relationships/media" Target="../media/media8.m4a"/><Relationship Id="rId2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4.png"/><Relationship Id="rId1" Type="http://schemas.microsoft.com/office/2007/relationships/media" Target="../media/media9.m4a"/><Relationship Id="rId2" Type="http://schemas.openxmlformats.org/officeDocument/2006/relationships/audio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Session #3: Forms, Multimedia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Kristian Secor 2018 HTML5 and CSS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2A8B9A68-6B87-44CF-A5D1-F632ACCFBF2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EC0CAF-86A5-4729-BC41-F0D5B1726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Checkboxes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7E01D12-AAA3-433A-8DDA-7580FD8B48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16B66FF-67BA-4E9D-80BC-B3F15B154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Kristian Secor 2018 HTML5 and CSS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90D1009-8E89-4C81-99D8-1CA008CE4D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2125" y="2647846"/>
            <a:ext cx="5619750" cy="10763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A4226EE-9883-48DD-B9DD-D02A807AE2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2075" y="4157399"/>
            <a:ext cx="6419850" cy="16002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99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Dropdown List Box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4975" y="4392612"/>
            <a:ext cx="8229600" cy="426078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Kristian Secor 2018 HTML5 and CSS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FE5F65B-030F-49D3-A74F-2D280569E6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3600" y="4040188"/>
            <a:ext cx="5305425" cy="2085975"/>
          </a:xfrm>
          <a:prstGeom prst="rect">
            <a:avLst/>
          </a:prstGeom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xmlns="" id="{EF0B914A-D463-4F45-A3BB-B005071AF0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6300953"/>
              </p:ext>
            </p:extLst>
          </p:nvPr>
        </p:nvGraphicFramePr>
        <p:xfrm>
          <a:off x="2263668" y="2262220"/>
          <a:ext cx="4057650" cy="1381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Bitmap Image" r:id="rId7" imgW="4057560" imgH="1380960" progId="Paint.Picture">
                  <p:embed/>
                </p:oleObj>
              </mc:Choice>
              <mc:Fallback>
                <p:oleObj name="Bitmap Image" r:id="rId7" imgW="4057560" imgH="1380960" progId="Paint.Picture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xmlns="" id="{EF0B914A-D463-4F45-A3BB-B005071AF0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263668" y="2262220"/>
                        <a:ext cx="4057650" cy="1381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15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E33118-AD35-494C-8A5B-E21EF6A27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File input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B833180-ABE3-464C-8F36-F91AC6B2EC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uploading files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2D68067-4D97-466A-9347-033C5F049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Kristian Secor 2018 HTML5 and CSS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1487F08-842B-4E1D-B7BA-C9796715EA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8825" y="4724400"/>
            <a:ext cx="5086350" cy="8667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4E06E38-8F95-4CF2-92FE-3B80942248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8425" y="2729366"/>
            <a:ext cx="3867150" cy="1476375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04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8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FE6329-3E14-406E-A400-13E1A9A57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Submit Button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70057F3-AB4B-4C6B-8DC5-65644DFB7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F3CBE48-BD90-454A-BB9F-C37DBBE3E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Kristian Secor 2018 HTML5 and CSS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1900A2A-45B5-45D7-8D7A-4DE9C8840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8386" y="4648200"/>
            <a:ext cx="4467225" cy="11906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026C4B3-65CB-4724-8CA2-D9E3DC4877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2637" y="2976562"/>
            <a:ext cx="5038725" cy="904875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07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682DF4-C18D-4B9F-A090-45469FC36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an image as a button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A4B53066-7FCF-4203-A2FE-155BF5529A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707602" y="4191000"/>
            <a:ext cx="3728795" cy="93821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826E959-8978-49AC-9D42-A1882751B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Kristian Secor 2018 HTML5 and CSS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FD070BC-69FC-4959-8828-627392D28D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0661" y="2599087"/>
            <a:ext cx="6162675" cy="90487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3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5125F9-442C-40A6-A046-98268505B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Button and Hidden Controls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DA195A21-B13F-45FF-A49F-E24F402578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143000" y="4114800"/>
            <a:ext cx="5362575" cy="12573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28D5A10-178A-49AD-B963-661E08B02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Kristian Secor 2018 HTML5 and CSS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083A41E-B9A3-4C4D-87B8-0D18126B53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4200" y="4510087"/>
            <a:ext cx="1247775" cy="466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5EFE52D-A53C-4AA4-B9BD-36847BE4F4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9134" y="1878031"/>
            <a:ext cx="5105731" cy="12573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60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470D96-1C32-40A2-80F9-1530DCDA4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Labelling Form Controls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25EF071-4FE8-49C7-92FC-14A01D8CB2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C020E49-92C7-49FA-AE98-B826118D4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Kristian Secor 2018 HTML5 and CSS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79FC0B5-E321-4ABF-974F-3D49ED3E4E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6450" y="2209800"/>
            <a:ext cx="4991100" cy="1571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8CA25CE-C0BC-426C-B1D5-38EBBE0316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6987" y="4535818"/>
            <a:ext cx="4010025" cy="981075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09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6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8C414D-BB6A-48D9-BE2B-CE8460EE2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Grouping Form Elements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A3CF2F7-AD80-4A61-AFA3-9FDB115089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617621A-BD5F-4899-B587-117A3BD0B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Kristian Secor 2018 HTML5 and CSS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800" y="1865376"/>
            <a:ext cx="7264400" cy="1536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850" y="3627482"/>
            <a:ext cx="7988300" cy="22352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31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54BA4C-3897-43CD-96C3-63A094570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HTML5 Form Elements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AB9F492-7F94-40AD-9E7E-1BAD568220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Validation</a:t>
            </a:r>
          </a:p>
          <a:p>
            <a:r>
              <a:rPr lang="en-US" dirty="0"/>
              <a:t>Required fields</a:t>
            </a:r>
          </a:p>
          <a:p>
            <a:r>
              <a:rPr lang="en-US" dirty="0"/>
              <a:t>Special inputs</a:t>
            </a:r>
          </a:p>
          <a:p>
            <a:r>
              <a:rPr lang="en-US" dirty="0"/>
              <a:t>Mobile inputs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95DDD0F-F57D-47CD-9D0A-48B482534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Kristian Secor 2018 HTML5 and CSS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82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384FE3-2757-488E-8AE1-5D522AEE7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Date Input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051050" y="3084163"/>
            <a:ext cx="5041900" cy="28067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5A69A0F-6ECC-4DAF-A37A-6BC34D1C5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Kristian Secor 2018 HTML5 and CSS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5657" y="1632857"/>
            <a:ext cx="5765800" cy="9906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58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First with forms</a:t>
            </a:r>
            <a:r>
              <a:rPr lang="mr-IN" sz="4000" dirty="0"/>
              <a:t>…</a:t>
            </a:r>
            <a:r>
              <a:rPr lang="en-US" sz="4000" dirty="0"/>
              <a:t>(Chapter 7)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Forms are exceptionally important because: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/>
              <a:t>They collect information from visitors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/>
              <a:t>They help ensure that the data entered is easily done by the user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/>
              <a:t>They help ensure that the data collected is as accurate as possible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Kristian Secor 2018 HTML5 and CSS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66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674175-DD0C-49CA-A1BD-0FAE97D67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Email and URL inputs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143000" y="1143000"/>
            <a:ext cx="6311900" cy="16129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F5048AE-3C40-48BC-AAC5-1FF9E9DA3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Kristian Secor 2018 HTML5 and CSS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4313" y="2743200"/>
            <a:ext cx="5003800" cy="977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3400" y="3940260"/>
            <a:ext cx="3073400" cy="1447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721" y="4109234"/>
            <a:ext cx="4724400" cy="9271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264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6D59CA-F3F8-404C-8C73-E8157F3FE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Placeholder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213100" y="3519488"/>
            <a:ext cx="2717800" cy="9525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91EDD61-239F-4714-911C-EC67A374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Kristian Secor 2018 HTML5 and CSS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2700" y="1650793"/>
            <a:ext cx="6578600" cy="10033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86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BE84BC-F782-4A23-A9D1-AE1A0185D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905000" y="60744"/>
            <a:ext cx="4629604" cy="2478087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E4B1FFD-B4E2-4048-B2F7-68D045EFB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Kristian Secor 2018 HTML5 and CSS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4742" y="2666999"/>
            <a:ext cx="5945222" cy="3299001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359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872312-B446-471E-9811-89D141A7E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A45B1E1-7749-43DF-B709-3AD1DE72FB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3000" dirty="0"/>
              <a:t>Whenever you want to </a:t>
            </a:r>
            <a:r>
              <a:rPr lang="en-US" sz="3000" dirty="0" smtClean="0"/>
              <a:t>collect </a:t>
            </a:r>
            <a:r>
              <a:rPr lang="en-US" sz="3000" dirty="0"/>
              <a:t>information </a:t>
            </a:r>
            <a:r>
              <a:rPr lang="en-US" sz="3000" dirty="0" smtClean="0"/>
              <a:t>from visitors </a:t>
            </a:r>
            <a:r>
              <a:rPr lang="en-US" sz="3000" dirty="0"/>
              <a:t>you will need a form, which lives inside </a:t>
            </a:r>
            <a:r>
              <a:rPr lang="en-US" sz="3000" dirty="0"/>
              <a:t> </a:t>
            </a:r>
            <a:r>
              <a:rPr lang="en-US" sz="3000" dirty="0" smtClean="0"/>
              <a:t>the &lt;form</a:t>
            </a:r>
            <a:r>
              <a:rPr lang="en-US" sz="3000" dirty="0"/>
              <a:t>&gt; element.</a:t>
            </a:r>
          </a:p>
          <a:p>
            <a:r>
              <a:rPr lang="en-US" sz="3000" dirty="0" smtClean="0"/>
              <a:t>Information </a:t>
            </a:r>
            <a:r>
              <a:rPr lang="en-US" sz="3000" dirty="0"/>
              <a:t>from a form is sent in name/value pairs</a:t>
            </a:r>
            <a:r>
              <a:rPr lang="en-US" sz="3000" dirty="0" smtClean="0"/>
              <a:t>.</a:t>
            </a:r>
          </a:p>
          <a:p>
            <a:r>
              <a:rPr lang="en-US" sz="3000" dirty="0"/>
              <a:t>Each form control is given a name, and the text </a:t>
            </a:r>
            <a:r>
              <a:rPr lang="en-US" sz="3000" dirty="0" smtClean="0"/>
              <a:t>the user </a:t>
            </a:r>
            <a:r>
              <a:rPr lang="en-US" sz="3000" dirty="0"/>
              <a:t>types in or the values of the options they </a:t>
            </a:r>
            <a:r>
              <a:rPr lang="en-US" sz="3000" dirty="0" smtClean="0"/>
              <a:t>select are </a:t>
            </a:r>
            <a:r>
              <a:rPr lang="en-US" sz="3000" dirty="0"/>
              <a:t>sent to the server</a:t>
            </a:r>
            <a:r>
              <a:rPr lang="en-US" sz="3000" dirty="0" smtClean="0"/>
              <a:t>.</a:t>
            </a:r>
          </a:p>
          <a:p>
            <a:r>
              <a:rPr lang="en-US" sz="3000" dirty="0"/>
              <a:t>HTML5 introduces new form elements which make </a:t>
            </a:r>
            <a:r>
              <a:rPr lang="en-US" sz="3000" dirty="0" smtClean="0"/>
              <a:t>it easier </a:t>
            </a:r>
            <a:r>
              <a:rPr lang="en-US" sz="3000" dirty="0"/>
              <a:t>for visitors to fill in forms.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333ED47-2FAC-4468-AA3F-7E998C1CF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Kristian Secor 2018 HTML5 and CSS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862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F42C1D-D8F0-4312-ADE1-146449CA1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bit about Chapter 8 – Extra Markup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F976D11-73B5-43FC-ADD6-FAA9CF3ED9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Doctypes</a:t>
            </a:r>
          </a:p>
          <a:p>
            <a:r>
              <a:rPr lang="en-US" dirty="0"/>
              <a:t>Comments</a:t>
            </a:r>
          </a:p>
          <a:p>
            <a:r>
              <a:rPr lang="en-US" dirty="0"/>
              <a:t>Id’s</a:t>
            </a:r>
          </a:p>
          <a:p>
            <a:r>
              <a:rPr lang="en-US" dirty="0"/>
              <a:t>Classes</a:t>
            </a:r>
          </a:p>
          <a:p>
            <a:r>
              <a:rPr lang="en-US" dirty="0"/>
              <a:t>Block Elements</a:t>
            </a:r>
          </a:p>
          <a:p>
            <a:r>
              <a:rPr lang="en-US" dirty="0"/>
              <a:t>Inline Elements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197D0CE-7879-4730-9502-78722B8B7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Kristian Secor 2018 HTML5 and CSS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0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A4F307-2BDC-4E2D-BFB5-BC66206C1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Doctypes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499025" y="1295400"/>
            <a:ext cx="4145950" cy="426085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49D1FDF-9ACD-4689-8D86-755652762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Kristian Secor 2018 HTML5 and CSS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15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0A147B-4ECC-4CC5-9876-3CF282518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Comments &lt;!--  </a:t>
            </a:r>
            <a:r>
              <a:rPr lang="en-US" dirty="0" smtClean="0">
                <a:sym typeface="Wingdings"/>
              </a:rPr>
              <a:t>--</a:t>
            </a:r>
            <a:r>
              <a:rPr lang="en-US" dirty="0" smtClean="0">
                <a:sym typeface="Wingdings"/>
              </a:rPr>
              <a:t>&gt;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57200" y="3649636"/>
            <a:ext cx="8229600" cy="250566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ACED35A-95E4-40F0-A5CE-C2CF7159E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Kristian Secor 2018 HTML5 and CSS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96473"/>
            <a:ext cx="9144000" cy="1607188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97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CB53C1-2255-4295-81CD-0B07604D1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Id’s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57200" y="3733800"/>
            <a:ext cx="8229600" cy="1528192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B440343-5CB9-4AD7-8D1B-A00DA4E09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Kristian Secor 2018 HTML5 and CSS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30" y="914400"/>
            <a:ext cx="9144000" cy="2677744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66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7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BF1847-EF99-4B64-9B1B-CD9DE8137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8EBE122F-749B-4544-AB6B-356FF2A1D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57200" y="3418413"/>
            <a:ext cx="8229600" cy="2933156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2AE4895-7C76-45AB-97A7-6F2680AC3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Kristian Secor 2018 HTML5 and CSS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847EB02-6A96-4ACC-A194-D81C34BD23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158186"/>
            <a:ext cx="8458200" cy="1356414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57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E5B40B-D2BD-43FA-AB95-95E0A42B4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 Elements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DE89B3D6-21D9-4AE0-B36F-296E2C2EE4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00237" y="3810000"/>
            <a:ext cx="5343525" cy="140017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70FBF12-DDE1-46AF-B91C-FE6B18528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Kristian Secor 2018 HTML5 and CSS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C5D5A56-CB05-4532-AC24-DEF6932936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3649" y="1289834"/>
            <a:ext cx="4076700" cy="17907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91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must learn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How to create a form?</a:t>
            </a:r>
          </a:p>
          <a:p>
            <a:r>
              <a:rPr lang="en-US" dirty="0"/>
              <a:t>How are the input types different and what information can they collect?</a:t>
            </a:r>
          </a:p>
          <a:p>
            <a:r>
              <a:rPr lang="en-US" dirty="0"/>
              <a:t>What does HTML5 offer for modern form controls?</a:t>
            </a:r>
          </a:p>
          <a:p>
            <a:r>
              <a:rPr lang="en-US" dirty="0"/>
              <a:t>How forms for mobile and desktop differ?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Kristian Secor 2018 HTML5 and CSS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97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921DA1-A258-4686-BD62-17D14A0BA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Inline Elements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D2FBD66-E9F2-469B-A5CE-D8FC03253C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696AD46-217F-4251-B0F5-B4D642EE9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Kristian Secor 2018 HTML5 and CSS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568994A-605F-4481-80BE-060613F948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" y="4800600"/>
            <a:ext cx="7696200" cy="8729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32E235E-A7CC-46B3-A6A6-249220B489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3230427"/>
            <a:ext cx="7162800" cy="397145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4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69E675-694C-453A-BDD2-B3AEEAD12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Grouping inside a block element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68BDB07C-4FC5-454A-ACAE-0BFDA70E4E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309812" y="4038600"/>
            <a:ext cx="4524375" cy="157162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607992F-E2FA-49DF-9B46-4BB04D272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Kristian Secor 2018 HTML5 and CSS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DF0D718-E094-4925-99F4-C58E7B5A23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0386" y="1805946"/>
            <a:ext cx="2943225" cy="2169938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14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E7E3ED-5B79-4870-A2AC-67A8BAC2B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Multimedia (Chapter 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C7B83AD-D4E3-408F-AC83-516867BA7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bit about Flash</a:t>
            </a:r>
          </a:p>
          <a:p>
            <a:r>
              <a:rPr lang="en-US" dirty="0"/>
              <a:t>HTML5 &lt;video&gt; and &lt;audio&gt;</a:t>
            </a:r>
          </a:p>
          <a:p>
            <a:r>
              <a:rPr lang="en-US" dirty="0"/>
              <a:t>Acceptable formats (mp4 and </a:t>
            </a:r>
            <a:r>
              <a:rPr lang="en-US" dirty="0" err="1"/>
              <a:t>webm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AB00F65-DAEF-4F6E-8E9D-5B3FAE9ED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Kristian Secor 2018 HTML5 and CSS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01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5A6B8F-A5CF-462D-B0AC-4D9B56E81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Preparing Video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E8316C4-68DB-448F-A40A-1B1DB61B5B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Easiest to use </a:t>
            </a:r>
            <a:r>
              <a:rPr lang="en-US" dirty="0" err="1"/>
              <a:t>youtube</a:t>
            </a:r>
            <a:r>
              <a:rPr lang="en-US" dirty="0"/>
              <a:t> or </a:t>
            </a:r>
            <a:r>
              <a:rPr lang="en-US" dirty="0" err="1"/>
              <a:t>vimeo</a:t>
            </a:r>
            <a:endParaRPr lang="en-US" dirty="0"/>
          </a:p>
          <a:p>
            <a:r>
              <a:rPr lang="en-US" dirty="0"/>
              <a:t>Easily embedded using their code</a:t>
            </a:r>
          </a:p>
          <a:p>
            <a:pPr marL="0" indent="0">
              <a:buNone/>
            </a:pPr>
            <a:r>
              <a:rPr lang="en-US" dirty="0"/>
              <a:t>   To reach as many browsers as</a:t>
            </a:r>
          </a:p>
          <a:p>
            <a:pPr marL="0" indent="0">
              <a:buNone/>
            </a:pPr>
            <a:r>
              <a:rPr lang="en-US" dirty="0"/>
              <a:t>   possible, you should provide the</a:t>
            </a:r>
          </a:p>
          <a:p>
            <a:pPr marL="0" indent="0">
              <a:buNone/>
            </a:pPr>
            <a:r>
              <a:rPr lang="en-US" dirty="0"/>
              <a:t>   video in the following formats:</a:t>
            </a:r>
          </a:p>
          <a:p>
            <a:pPr marL="0" indent="0">
              <a:buNone/>
            </a:pPr>
            <a:r>
              <a:rPr lang="en-US" b="1" dirty="0"/>
              <a:t>   H264: </a:t>
            </a:r>
            <a:r>
              <a:rPr lang="en-US" dirty="0"/>
              <a:t>IE and Safari</a:t>
            </a:r>
          </a:p>
          <a:p>
            <a:pPr marL="0" indent="0">
              <a:buNone/>
            </a:pPr>
            <a:r>
              <a:rPr lang="en-US" b="1" dirty="0"/>
              <a:t>   </a:t>
            </a:r>
            <a:r>
              <a:rPr lang="en-US" b="1" dirty="0" err="1"/>
              <a:t>WebM</a:t>
            </a:r>
            <a:r>
              <a:rPr lang="en-US" b="1" dirty="0"/>
              <a:t>: </a:t>
            </a:r>
            <a:r>
              <a:rPr lang="en-US" dirty="0"/>
              <a:t>Android, Chrome,</a:t>
            </a:r>
          </a:p>
          <a:p>
            <a:pPr marL="0" indent="0">
              <a:buNone/>
            </a:pPr>
            <a:r>
              <a:rPr lang="en-US" dirty="0"/>
              <a:t>   Firefox, Opera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C82E9A4-1403-4545-8382-82E311BF2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Kristian Secor 2018 HTML5 and CSS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22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0B1EFA-3414-4086-9747-0238B2836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Adding Video Using HTML 5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0FCA8E9A-CE7B-4451-803E-48D248232E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595562" y="4114800"/>
            <a:ext cx="3952875" cy="143827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423F271-8B1D-4096-B8B1-F9B720736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Kristian Secor 2018 HTML5 and CSS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4C359B1-83D6-4F88-AA0C-53542D116E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3662" y="985034"/>
            <a:ext cx="3914775" cy="299085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88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9311F8-54E4-45AA-B3ED-6B8B7B59A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Video Sources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5A63EF75-D8FB-4B86-951E-98627FC416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209675" y="4603730"/>
            <a:ext cx="6724650" cy="71437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2F83D2E-FDB0-452A-9F96-7C27F6261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Kristian Secor 2018 HTML5 and CSS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C96D808-8612-4221-B6E5-64915E667C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4612" y="1539895"/>
            <a:ext cx="3914775" cy="299085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21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221363-1C70-476A-A02A-A099FB463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Audio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A71748D6-4FA7-4E3F-B28F-A50F750E86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81286" y="3797754"/>
            <a:ext cx="6381427" cy="77152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393A273-2130-4FB2-8B81-BAAF39FC1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Kristian Secor 2018 HTML5 and CSS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2128E04-8FFF-480B-9887-525844BCA8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7824" y="1976995"/>
            <a:ext cx="5848350" cy="10287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04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D844B1-8466-4EB3-9A42-EBE0F9F15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AE29121-0A94-4B33-978B-014430842A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Moving forward, ignore Flash</a:t>
            </a:r>
          </a:p>
          <a:p>
            <a:r>
              <a:rPr lang="en-US" dirty="0"/>
              <a:t>Use HTML5 or external embed code (</a:t>
            </a:r>
            <a:r>
              <a:rPr lang="en-US" dirty="0" err="1"/>
              <a:t>youtube</a:t>
            </a:r>
            <a:r>
              <a:rPr lang="en-US" dirty="0"/>
              <a:t> or </a:t>
            </a:r>
            <a:r>
              <a:rPr lang="en-US" dirty="0" err="1"/>
              <a:t>vimeo</a:t>
            </a:r>
            <a:r>
              <a:rPr lang="en-US" dirty="0"/>
              <a:t>)</a:t>
            </a:r>
          </a:p>
          <a:p>
            <a:r>
              <a:rPr lang="en-US" dirty="0"/>
              <a:t>Use multiple sources if possible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036BF94-CE8E-4554-979D-ED82B7E29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Kristian Secor 2018 HTML5 and CSS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11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most common form elements are</a:t>
            </a:r>
            <a:r>
              <a:rPr lang="mr-IN" dirty="0"/>
              <a:t>…</a:t>
            </a:r>
            <a:r>
              <a:rPr lang="en-US" dirty="0"/>
              <a:t>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983040" y="1865313"/>
            <a:ext cx="5177920" cy="426085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Kristian Secor 2018 HTML5 and CSS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62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7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forms work</a:t>
            </a:r>
            <a:r>
              <a:rPr lang="mr-IN" dirty="0"/>
              <a:t>…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989021" y="1143000"/>
            <a:ext cx="5165958" cy="4830763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Kristian Secor 2018 HTML5 and CSS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11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 form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67E8F1F3-BE0F-46FA-8BD7-C47745DB51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77111" y="1570383"/>
            <a:ext cx="6389777" cy="1004888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Kristian Secor 2018 HTML5 and CSS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790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98EAE1-E38E-432C-83C2-90D07CC7D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input types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4ADE768-F589-44DE-ACE3-8357764A1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Kristian Secor 2018 HTML5 and CSS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6ACEA107-8673-46A7-9DF5-63AC46D83E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490912" y="3600450"/>
            <a:ext cx="2162175" cy="7905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CD5B8C5-20F1-40C8-86EC-A2494C5B4F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1236" y="1329522"/>
            <a:ext cx="4581525" cy="178117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791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747B07-E172-4DA5-9F3E-B16E21C4F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a </a:t>
            </a:r>
            <a:r>
              <a:rPr lang="en-US" dirty="0" err="1"/>
              <a:t>textarea</a:t>
            </a:r>
            <a:r>
              <a:rPr lang="en-US" dirty="0"/>
              <a:t>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21FED8-5CF4-4C96-BCE4-D2923EF1CF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larger amounts of text input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807BB10-6C67-4094-9B9D-D79F9BA93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Kristian Secor 2018 HTML5 and CSS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C492088-98C3-4BE5-B913-2B3970B07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9479" y="2900362"/>
            <a:ext cx="5045041" cy="10572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10B3CC6-BF7F-4AF8-8814-1A6B96C11C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7949" y="4141787"/>
            <a:ext cx="3848100" cy="1800225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36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B607DA-2EB3-4119-A678-28BB28EF8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 Buttons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A516FBAC-8619-46BA-8CE2-D167436F96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671761" y="3852356"/>
            <a:ext cx="3800475" cy="80962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6D2E74C-D7F1-47D2-86C2-BE07E7E90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Kristian Secor 2018 HTML5 and CSS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6B0DD43-0886-4D1C-85FD-5601C2B3C7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1724" y="1485167"/>
            <a:ext cx="4400550" cy="191452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74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PERSISTENCEDATA" val="MMPROD_UIPERSISTENCEDATA"/>
  <p:tag name="MMPROD_THEME_BG_IMAGE" val=""/>
  <p:tag name="MMPROD_10484PHOTO" val="/9j/4AAQSkZJRgABAQAAAQABAAD/2wBDAAMCAgMCAgMDAwMEAwMEBQgFBQQEBQoHBwYIDAoMDAsKCwsNDhIQDQ4RDgsLEBYQERMUFRUVDA8XGBYUGBIUFRT/2wBDAQMEBAUEBQkFBQkUDQsNFBQUFBQUFBQUFBQUFBQUFBQUFBQUFBQUFBQUFBQUFBQUFBQUFBQUFBQUFBQUFBQUFBT/wAARCABUAE0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GMEdzWxoehX+uz+XZQGY9Gc8Iv1Pb6daz1ZIWUyEYycbjgHj+Vb0fw/i8Xa/Y3d9qjzWgG6SxlV4odu0KFRVYBjkHkjoTgA819bisWqPuxWp89hcK63vSehtj4XeIFQGKK3nP92OYE/risK6ju9Ju2tryF7adOGSQYI9/ce44r3Lw3p9loemW+m2X7m0t1EaRgkkD056/wBPpXh/x1+N/hjwTrQ0bxvp2qeGpCGk0rXTCLqxvUGMrvjy6HkZVlypIPIIJ82jjXOSVVaHfVwvJG9Lcki1AKOT+VWE1AtgDj8a4nw18QPDHi8L/Yuv6fqLNwEhmG//AL5ODnj0rpVUj8+lev7OEleJ5ftJxdpKx0EEwK5J5+tMuJhggVkq79ieKy/FXiiz8I6JcatqcvlWkOAcnBdiflQe5PH1rHl5NWy1Ny91I+c/20Pjg2jWR+H2iyMdQvoll1WaMnMUB5WD/ekwC3omB/Hx8s6ZJLb2y7rVZSwB5Xp7Vu+Oxd6vZTeM9RlE+oa3fTXMmCMIS/C+wVQox2AArnNU1FI7WxLRpcO8e9iOcZxxXz9at7Wd5bdD6rC4fkpJx36n1f8AtU/GS/8Ah9a2Wk6BII9Zuly04XJgVidpX0b5WOT0G3uQR8sQaxqt9cm9vtW1C7vGO5p5ZnZ8+uc9fpX1L+1n4dv7bwrc6hoOlWstzqssVvqGozMZJoVQfu1jU8Ip2Asw5JVRjnNfG1pZ6xBqsEE90Z4mbaxVRgfgPr3610YyE3NyvZGOWunGCVrs+nfg9+3L4q+Et9bWXiGW48WeGgQj2t3NuuoFz1ilbn/gL5U9sda+gP2kfiF8P/2jfgFc3Phq/ubrWNPkiv7a3mtXheBj8jpIHAA3IWGFJBKrjPWvz68S/BXxbpOtRM9rdwfaQk0MhDAuGGVK+o4xx3/Cvpn4MfBbxDoXh69m8Wm48q8t/LhtLgFXIbaS5HpwOD1PbjnzJONKPM3c9iOElWm/d5T5+8Lxw29wjtHtCsBKORgex6qe+R0r69/Zp8eav4mk1Gy1HUpb3TtOfy7aVgZp7jeMqGbjhRxu6njOea8J+NPwT1XSA+vWNusWjXAd3kttyqpABUsv8JOG9iQSOoFdP+zJ490X4Xad4Tt9R3tLr90zyPEwLQKSRGxU9FwqjHbJNX7aUVz020zz6tCKk6c0nY+tbzVHbxJBokB8iRozPNPKo+WIYzsH945ABPHOcHGKm1rwHpPjm0ltbuJruzcbZLedt6n6eh9xzXOa78QdOtvEkF3LL5cUtvseZlBBXdxz6Zo8G/tH+ALu5uNIuddtNOnhneGGS7lWMSYPVSfvDIPPAzkZOK5KtWtU1cmx06VOGkY2Plb9o/8AZ1174bwR6fpeLzwjdztdW9zIx3W7AHMLgdSM8H+Ie4OPLvhV4Kv/ABPpl3PZX9pbvFIIpY7vcGXGcY+U+9fqE0GgfFrwdqOmi7hv7KQsi3NqwdUcAYZG6Hk9RxjIrwb4dfBNfh3FqemamY7y888MbhEUCRMfKRnb7+vOea53iJRjtqdcYu9uh1njywGseCNdtEVXeS0cqBySV+bj3+X86+I7y0tdO16EQ2yuJGVlUuFM0hPb1PGMdT0r7pTwjog66fFj2Zxj9a+e/jd8Ih4c1FtX063M+iFvN2oObNiygDPYbiu0jkHjqAT9LjYzklJdNzyMqrQpSdN9djXl8Q6n498ETz6laTWEtjGgsZ7G1dphKqjA3LwSQAuwckHJzxifwN8RdU1Hw9aNqsxLAvFLE6lXRl/vDsaxPhNrVyksrT6nHZwmMqvnMXcr6BjnB47dadqlxpkuuzLZSBop5C/BHzZ4Le2QOvevmqx9xzSVlfcXWfjDqHgb4laRpN+P7V8IeI9Hk87TpCBskV2VtjH7uQ68Hjr04I+frj4bM3iCy1zRmVdCF4RFJLIWuIVQhfJJIAYBQvP+1+NdP+0Jr8D/ABO8K2Vs2Tp9i5YjsXcf0TNc3ovxHfR9C+wSBHs5rv7dtOdwIBGxfZsqOP7te1Ti6uFjLqvyPmMVGMK8mj6dl0+LxB4XtNPmjWWd7WGMQuxBAyW7c9Oa5Rv2PWk1iPWb2/lkspm2yBYlLmPsMkEKcEruXBAP41z3w08capqfiQie1ltrm/gUrKWAVO+FHcYAXIyelfUPgz4kpb+DdTeaWIwxM0CwzkbgdvJyM4HBPPT8K8icZxdkWmmrne/Daxh8PeG9JgshFp1p5/kxwqigFAOFA5wMADJ9uea7LVLTSbuYST+U+c4Y4Of88V8naN8e9Y8R+H3ngsRp2mC78ixnlGZLnGNzjAO1DgLljkZPGeB6PpWu6rPaL9o1GKyjHMe8bjJnq3HTtXNO0NHqVG8meYfHv9pXTfgyiaZb2/8Aania4g86K3Y4hgQnAeU9Tkg4QcnGSQME/DXxJ+Ovi/4nakbrWtXkdLYYgt7bEMMXuqL0Pucngc1k/Fbx3c/ET4ga9r9yWBvbgiKNm3GKIcRp7hVCrkYzjPeuOiBkhnP96QjH0/8A119tUqN+6j52jSUEpPc9h+G/jK48WWs9tqN6yXtuwCyjgSofUDqRg/UfjXp+jeKrPw9GxmMkkxPzSt1OP5DjpXzV4AmNtqk0TEp5q5Q9Mke/416JfXwVN9zKFhVcuztxivmq9J8zifZ4SV6ancj1jUJfE3j281WUEBwCinsg+VR+lc14u0i+ewtdXtpS1nua3ZYyd0UgJYcf3SrAgj0I7VVj+IEUFzdS/YZCZm8mJw4GABxkemSDxWrYajNbeUqTkQSOglRsFSAe4PHGTz9a9ynTX1ZQT1R4VaXtaza6s9T+DWuajr+nXY1LU5NQ1YIfszSRiNgqjHIT7vAA65PUmu0i8RXh0C60KcC2u9TuAn2ZG3uMn5htX7oIA465JOeueE8DeDIvDEMurXF1carcxq5t7bzsxCQgBWcswXaudxLEAYxnpXbeE7fRPDWi/wBtf2jBqOpInmzTRTCWQEEtgsSNxzk549BwAT407rVI65w9mkm9ex6j4XYafIunSZitLGII21uZCASxOepJLHH5dK7aKSTxDGs3EcS8RrkqSPUgdM4rwbwD8V9N8ffEi70WIBrYW3nxyE5Mso5dT6gZzx3DdcV79arsiAC8V+ZcQ5hUpz9hC62dz0sJBSjzdT8tJn825Qg/fbJ+tNsryWzV9sEcoRicSA9f8jFRgGCcKwKkMHXPp/kVozIhnRyo8qQbWAOCSO9fs611Pl7WNR9dtr/TYpYiltfREyYVgpDew7jjGR1HGKmi8VnVbWW1eJWuHXGw9D6n37mse78OC+RfJCKuPvMec5rM0kyadqQWZsGEvjf0zj+XSoqQ5pRcl8zop1p001F6Mu3KRyfYzGpAGXZTnGT/AC6VtWl0cbCcA469Kx5dYiaOJIowSowzYIB5qxa35kcAIM/pW0Wk9GY2OjtrcSxCGVUlgJyNw6U+bTF06KWe2u2tJQjYZZM546Y/HFV7ONJUAcuDj+EkCtKbTjLp88cJ2SSIVVsZ59/btWjSkthnVfsnx2ek/Em41HWJ4LO1trOVYpriZUQSttHU8E7Swx719n2Hjfw7dRs0HiHSWQH/AJ/Yxj/x6vzOOq3VjdvEIsokglAIyYJOnbqDjaQeD7cGukTxTBIMy7reTuNu8H3Br8zzbI1jq/tOZrRLbsfYZSsNWg4VKvJJd9mjj9Y/dXp28bTx+Rq5uOMdqKK/Q4/Ez4xG5obF4dh5XP8ASpbnQ7W7kWZ1YSY+8rYoorqfwgYNzpsUQYqXB+tZ0c7xt8rYoorne5SOh0rUZsLyDx3FaL63diCXDgbU3DA74oordbDOU8NyNK96jMcTQsrkdSNy1oTaXD8vL9B/F7CiivKnsgP/2Q=="/>
  <p:tag name="MMPROD_10484LOGO" val=""/>
  <p:tag name="MMPROD_TAG_VCONFIG" val="PD94bWwgdmVyc2lvbj0iMS4wIj8+DQo8Y29uZmlndXJhdGlvbj4NCgk8YnJhbmRpbmc+DQoJCTx1aWZvbnQgbmFtZT0iRk9OVF9OT1RFU19URVhUIiB2YWx1ZT0iVmVyZGFuYSw5LGZhbHNlLGZhbHNlLGZhbHNlIi8+DQoJPC9icmFuZGluZz4NCgk8Y29sb3JzPg0KCQk8dWljb2xvciBuYW1lPSJwcmltYXJ5IiB2YWx1ZT0iMHg2Rjg0ODgiLz4NCgkJPHVpY29sb3IgbmFtZT0iZ2xvdyIgdmFsdWU9IjB4NjA5Nzcz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PHVpc2hvdyBuYW1lPSJwcmVzZW50ZXJwaG90byIgdmFsdWU9InRydWUiLz48dWlzaG93IG5hbWU9InByZXNlbnRlcm5hbWUiIHZhbHVlPSJ0cnVlIi8+PHVpc2hvdyBuYW1lPSJwcmVzZW50ZXJ0aXRsZSIgdmFsdWU9InRydWUiLz48dWlzaG93IG5hbWU9InByZXNlbnRlcmVtYWlsIiB2YWx1ZT0idHJ1ZSIvPjx1aXNob3cgbmFtZT0icHJlc2VudGVyYmlvIiB2YWx1ZT0idHJ1ZSIvPjx1aXNob3cgbmFtZT0iY29tcGFueWxvZ28iIHZhbHVlPSJ0cnVlIi8+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+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+PHVpc2hvdyBuYW1lPSJ2aWV3Y2hhbmdlIiB2YWx1ZT0idHJ1ZSIvPjx1aXNob3cgbmFtZT0iYWx3YXlzU2NydW5jaCIgdmFsdWU9ImZhbHNlIi8+PHVpc2hvdyBuYW1lPSJpbml0aWFsZGlzcGxheW1vZGVpc25vcm1hbCIgdmFsdWU9InRydWUiLz48dWlyZXBsYWNlIG5hbWU9ImxvZ28iIHZhbHVlPSIiLz48dWlyZXBsYWNlIG5hbWU9ImJnaW1hZ2UiIHZhbHVlPSIiLz48dWlyZXBsYWNlIG5hbWU9ImluaXRpYWx0YWIiIHZhbHVlPSJvdXRsaW5lIi8+PHVpc2hvdyBuYW1lPSJjY3RleHRoaWdobGlnaHRpbmciIHZhbHVlPSJ0cnVlIi8+DQoJPC9sYXlvdXQ+DQoJPHByZWxvYWRlcj48c2V0SW50IG5hbWU9ImF1ZGlvQnVmZmVyVGltZSIgdmFsdWU9IjAiLz48L3ByZWxvYWRlcj48bGFuZ3VhZ2UgaWQ9ImVu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N0b3BwZWQiLz4NCgkJPHVpdGV4dCBuYW1lPSJTQ1JVQkJBUlNUQVRVU19QTEFZSU5HIiB2YWx1ZT0iUGxheWluZyIvPg0KCQk8dWl0ZXh0IG5hbWU9IlNDUlVCQkFSU1RBVFVTX05PQVVESU8iIHZhbHVlPSJObyBBdWRpbyIvPg0KCQk8dWl0ZXh0IG5hbWU9IlNDUlVCQkFSU1RBVFVTX1ZJRFBMQVlJTkciIHZhbHVlPSJWaWRlbyBQbGF5aW5nIi8+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+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+DQoJCTx1aXRleHQgbmFtZT0iVEFCX1FVSVoiIHZhbHVlPSJRdWl6Ii8+DQoJCTx1aXRleHQgbmFtZT0iVEFCX09VVExJTkUiIHZhbHVlPSJPdXRsaW5lIi8+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+DQoJCTx1aXRleHQgbmFtZT0iU0xJREVfTk9URVMiIHZhbHVlPSJTbGlkZSBOb3RlcyIvPg0KCQk8IS0tcXVpeiBwb2QgYW5kIG1lc3NhZ2UgYm94IHRleHRzLS0+DQoJCTx1aXRleHQgbmFtZT0iUVVJWlBPRF9RVUlaX0FUVEVNUFQiIHZhbHVlPSJRdWl6IEF0dGVtcHQ6Ii8+DQoJCTx1aXRleHQgbmFtZT0iUVVJWlBPRF9RVUlaX0FUVEVNUFRfVkFMVUUiIHZhbHVlPSIlbiBvZiAldCIvPg0KCQk8dWl0ZXh0IG5hbWU9IlFVSVpQT0RfUVVJWl9TQ09SRSIgdmFsdWU9IlNjb3JlZDoiLz4NCgkJPHVpdGV4dCBuYW1lPSJRVUlaUE9EX1FVSVpfUEFTU1NDT1JFIiB2YWx1ZT0iUGFzc2luZyBTY29yZToiLz4NCgkJPHVpdGV4dCBuYW1lPSJRVUlaUE9EX1FVSVpfTUFYU0NPUkUiIHZhbHVlPSJNYXggU2NvcmU6Ii8+DQoJCTx1aXRleHQgbmFtZT0iUVVJWlBPRF9RVUVTQVRNUFRfU1RSIiB2YWx1ZT0iQXR0ZW1wdDogJW4gb2YgJXQiLz4NCgkJPHVpdGV4dCBuYW1lPSJRVUlaUE9EX1FVRVNUWVBFX1NUUiIgdmFsdWU9IlR5cGU6ICVzIi8+DQoJCTx1aXRleHQgbmFtZT0iUVVJWlBPRF9RVUVTVFlQRV9HUkQiIHZhbHVlPSJHcmFkZWQiLz4NCgkJPHVpdGV4dCBuYW1lPSJRVUlaUE9EX1FVRVNUWVBFX1NWWSIgdmFsdWU9IlN1cnZleSIvPg0KCQk8dWl0ZXh0IG5hbWU9IlFVSVpQT0RfUVVJWkFUTVBUX0lORiIgdmFsdWU9IkluZmluaXRlIi8+DQoJCTx1aXRleHQgbmFtZT0iUVVJWlBPRF9RVUVTQVRNUFRfSU5GIiB2YWx1ZT0iSW5maW5pdGUiLz4NCgkJPHVpdGV4dCBuYW1lPSJXQVJOSU5HTVNHX1lFU1NUUklORyIgdmFsdWU9IlllcyIvPg0KCQk8dWl0ZXh0IG5hbWU9IldBUk5JTkdNU0dfTk9TVFJJTkciIHZhbHVlPSJObyIvPg0KCQk8dWl0ZXh0IG5hbWU9IldBUk5JTkdNU0dfVElUTEVTVFJJTkciIHZhbHVlPSJRdWl6IE5hdmlnYXRpb24gV2FybmluZyIvPg0KCQk8dWl0ZXh0IG5hbWU9IldBUk5JTkdNU0dfTVNHU1RSSU5HIiB2YWx1ZT0iVGhlcmUgYXJlIHVuLWF0dGVtcHRlZCBxdWVzdGlvbnMgaW4gdGhpcyBRdWl6LiYjeEE7JiN4QTtDbGlja2luZyBZZXMgd2lsbCB0YWtlIHlvdSBvdXQgb2YgdGhlIFF1aXouIENsaWNrIE5vIHRvIGNvbnRpbnVlIHRoZSBRdWl6Li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lNob3cgc2lkZWJhciB0byBwYXJ0aWNpcGFudHMiLz4NCgkJPHVpdGV4dCBuYW1lPSJNVVRFIiB2YWx1ZT0iTXV0ZSIvPg0KCQk8dWl0ZXh0IG5hbWU9IkRPQ1dSQVBfVElUTEUiIHZhbHVlPSJQcmVzZW50ZXIgRmlsZSBBdHRhY2htZW50Ii8+DQoJCTx1aXRleHQgbmFtZT0iRE9DV1JBUF9NU0ciIHZhbHVlPSJTYXZlIHRvIE15IENvbXB1dGVyIi8+DQoJCTx1aXRleHQgbmFtZT0iRE9DV1JBUF9QUk9NUFQiIHZhbHVlPSJDbGljayB0byBEb3dubG9hZCIvPg0KCQk8dWl0ZXh0IG5hbWU9IkNPVVJTRV9TVEFUVVMiIHZhbHVlPSJNb2R1bGUgU3RhdHVzIi8+DQoJCTx1aXRleHQgbmFtZT0iUEFTU0VEX1NUUklORyIgdmFsdWU9IlBhc3NlZCIvPg0KCQk8dWl0ZXh0IG5hbWU9IkZBSUxFRF9TVFJJTkciIHZhbHVlPSJGYWlsZWQiLz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+DQoJCTx1aXRleHQgbmFtZT0iQ09MTEFCX0xPQ0FMX1BMQVlCQUNLX01TRyIgdmFsdWU9IkNvbnRlbnQgaXMgYmVpbmcgcGxheWVkIGxvY2FsbHkuIENvbGxhYm9yYXRpb24gZG9lcyBub3Qgd29yayBpbiB0aGlzIG1vZGUiLz4NCgkJPHVpdGV4dCBuYW1lPSJDT0xMQUJfTE9DQUxfUExBWUJBQ0tfVElUTEUiIHZhbHVlPSJMb2NhbCBQbGF5YmFjayIvPg0KCQk8dWl0ZXh0IG5hbWU9IkNPTExBQl9MT0NBTF9QTEFZQkFDS0JUTiIgdmFsdWU9Ik9r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Qk8dWl0ZXh0IG5hbWU9IkNPVVJTRV9TVEFUVVMiIHZhbHVlPSJNb2R1bHN0YXR1cyIvPg0KCQk8dWl0ZXh0IG5hbWU9IlBBU1NFRF9TVFJJTkciIHZhbHVlPSJFcmZvbGdyZWljaCIvPg0KCQk8dWl0ZXh0IG5hbWU9IkZBSUxFRF9TVFJJTkciIHZhbHVlPSJGZWhsZ2VzY2hsYWdlbiIvPg0KCQk8dWl0ZXh0IG5hbWU9IkFUVEFDSE1FTlRfUFJFVklFV19XQVJOSU5HTVNHX1RJVExFU1RSSU5HIiB2YWx1ZT0iV2FybnVuZyBiZWltIMOWZmZuZW4gdm9uIEFubGFnZW4iLz4NCgkJPHVpdGV4dCBuYW1lPSJBVFRBQ0hNRU5UX1BSRVZJRVdfV0FSTklOR01TRyIgdmFsdWU9IkFuaMOkbmdlIGvDtm5uZW4gbmljaHQgaW0gVm9yc2NoYXUtTW9kdXMgZ2XDtmZmbmV0IHdlcmRlbi4gVmVyd2VuZGVuIFNpZSDigJ5WZXLDtmZmZW50bGljaGVu4oCcLCB1bSBkaWUgRXJnZWJuaXNzZSBhbnp1emVpZ2VuLiIvPg0KCQk8dWl0ZXh0IG5hbWU9IkNPTExBQl9MT0NBTF9QTEFZQkFDS19NU0ciIHZhbHVlPSJJbmhhbHQgd2lyZCBsb2thbCBnZXNwaWVsdC4gWnVzYW1tZW5hcmJlaXQgZnVua3Rpb25pZXJ0IGluIGRpZXNlbSBNb2R1cyBuaWNodC4iLz4NCgkJPHVpdGV4dCBuYW1lPSJDT0xMQUJfTE9DQUxfUExBWUJBQ0tfVElUTEUiIHZhbHVlPSJMb2thbGUgV2llZGVyZ2FiZSIvPg0KCQk8dWl0ZXh0IG5hbWU9IkNPTExBQl9MT0NBTF9QTEFZQkFDS0JUTiIgdmFsdWU9Ik9L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lICVuIi8+DQoJCTwhLS0gc3Vic3RpdHV0aW9uOiAlbiA9PSBzbGlkZSBudW1iZXIgLS0+DQoJCTwhLS0gc3Vic3RpdHV0aW9uOiAldCA9PSB0b3RhbCBzbGlkZSBjb3VudCAtLT4NCgkJPHVpdGV4dCBuYW1lPSJTQ1JVQkJBUlNUQVRVU19TTElERUlORk8iIHZhbHVlPSJEaWFwb3NpdGl2ZSAlbiAvICV0IHwgIi8+DQoJCTx1aXRleHQgbmFtZT0iU0NSVUJCQVJTVEFUVVNfU1RPUFBFRCIgdmFsdWU9IkFycsOqdMOpZSIvPg0KCQk8dWl0ZXh0IG5hbWU9IlNDUlVCQkFSU1RBVFVTX1BMQVlJTkciIHZhbHVlPSJMZWN0dXJlIi8+DQoJCTx1aXRleHQgbmFtZT0iU0NSVUJCQVJTVEFUVVNfTk9BVURJTyIgdmFsdWU9IlBhcyBkZSBzb24iLz4NCgkJPHVpdGV4dCBuYW1lPSJTQ1JVQkJBUlNUQVRVU19WSURQTEFZSU5HIiB2YWx1ZT0iTGVjdHVyZSB2aWTDqW8gZW4gY291cnM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+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+DQoJCTwhLS0gc3Vic3RpdHV0aW9uOiAlcCA9PSBjdXJyZW50IHNwZWFrZXIncyB0aXRsZSAtLT4NCgkJPHVpdGV4dCBuYW1lPSJCSU9XSU5fVElUTEUiIHZhbHVlPSJCaW8gOiAlcCIvPg0KCQk8dWl0ZXh0IG5hbWU9IkJJT0JUTl9USVRMRSIgdmFsdWU9IkJpbyA6Ii8+DQoJCTx1aXRleHQgbmFtZT0iRElWSURFUkJUTl9USVRMRSIgdmFsdWU9InwiLz4NCgkJPHVpdGV4dCBuYW1lPSJDT05UQUNUQlROX1RJVExFIiB2YWx1ZT0iQ29udGFjdCIvPg0KCQk8dWl0ZXh0IG5hbWU9IlRBQl9RVUlaIiB2YWx1ZT0iUXVpeiIvPg0KCQk8dWl0ZXh0IG5hbWU9IlRBQl9PVVRMSU5FIiB2YWx1ZT0iUGxhbiIvPg0KCQk8dWl0ZXh0IG5hbWU9IlRBQl9USFVNQiIgdmFsdWU9IkRpYXBvcyIvPg0KCQk8dWl0ZXh0IG5hbWU9IlRBQl9OT1RFUyIgdmFsdWU9Ik5vdGVzIi8+DQoJCTx1aXRleHQgbmFtZT0iVEFCX1NFQVJDSCIgdmFsdWU9IlJlY2hlcmNoZS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Db21tZW50YWlyZXMgZGVzIGRpYXBvc2l0aXZlcyIvPg0KCQk8IS0tcXVpeiBwb2QgYW5kIG1lc3NhZ2UgYm94IHRleHRzLS0+DQoJCTx1aXRleHQgbmFtZT0iUVVJWlBPRF9RVUlaX0FUVEVNUFQiIHZhbHVlPSJUZW50YXRpdmUgZGUgcXVlc3Rpb25uYWlyZSA6Ii8+DQoJCTx1aXRleHQgbmFtZT0iUVVJWlBPRF9RVUlaX0FUVEVNUFRfVkFMVUUiIHZhbHVlPSIlbiBzdXIgJXQiLz4NCgkJPHVpdGV4dCBuYW1lPSJRVUlaUE9EX1FVSVpfU0NPUkUiIHZhbHVlPSJOb3RlIG9idGVudWUgOiIvPg0KCQk8dWl0ZXh0IG5hbWU9IlFVSVpQT0RfUVVJWl9QQVNTU0NPUkUiIHZhbHVlPSJOb3RlIGQnYWRtaXNzaWJpbGl0w6nCoDoiLz4NCgkJPHVpdGV4dCBuYW1lPSJRVUlaUE9EX1FVSVpfTUFYU0NPUkUiIHZhbHVlPSJOb3RlIG1heGltYWxlIDoiLz4NCgkJPHVpdGV4dCBuYW1lPSJRVUlaUE9EX1FVRVNBVE1QVF9TVFIiIHZhbHVlPSJUZW50YXRpdmUgOiAlbiBzdXIgJXQiLz4NCgkJPHVpdGV4dCBuYW1lPSJRVUlaUE9EX1FVRVNUWVBFX1NUUiIgdmFsdWU9IlR5cGU6ICVzIi8+DQoJCTx1aXRleHQgbmFtZT0iUVVJWlBPRF9RVUVTVFlQRV9HUkQiIHZhbHVlPSJOb3TDqSIvPg0KCQk8dWl0ZXh0IG5hbWU9IlFVSVpQT0RfUVVFU1RZUEVfU1ZZIiB2YWx1ZT0iRW5xdcOqdGUiLz4NCgkJPHVpdGV4dCBuYW1lPSJRVUlaUE9EX1FVSVpBVE1QVF9JTkYiIHZhbHVlPSJJbGxpbWl0w6kiLz4NCgkJPHVpdGV4dCBuYW1lPSJRVUlaUE9EX1FVRVNBVE1QVF9JTkYiIHZhbHVlPSJJbGxpbWl0w6kiLz4NCgkJPHVpdGV4dCBuYW1lPSJXQVJOSU5HTVNHX1lFU1NUUklORyIgdmFsdWU9Ik91aSIvPg0KCQk8dWl0ZXh0IG5hbWU9IldBUk5JTkdNU0dfTk9TVFJJTkciIHZhbHVlPSJOb24iLz4NCgkJPHVpdGV4dCBuYW1lPSJXQVJOSU5HTVNHX1RJVExFU1RSSU5HIiB2YWx1ZT0iQXZlcnRpc3NlbWVudCBkZSBuYXZpZ2F0aW9uIGR1IHF1ZXN0aW9ubmFpcmUiLz4NCgkJPHVpdGV4dCBuYW1lPSJXQVJOSU5HTVNHX01TR1NUUklORyIgdmFsdWU9IlZvdXMgbidhdmV6IHBhcyByw6lwb25kdSDDoCBjZXJ0YWluZXMgcXVlc3Rpb25zIGRlIGNlIHF1ZXN0aW9ubmFpcmUuJiN4QTsmI3hBO1NpIHZvdXMgY2xpcXVleiBzdXIgT3VpLCB2b3VzIHF1aXR0ZXJleiBsZSBxdWVzdGlvbm5haXJlLiBDbGlxdWV6IHN1ciBOb24gcG91ciBjb250aW51ZXIgbGUgcXVlc3Rpb25uYWlyZS4iLz4NCgkJPHVpdGV4dCBuYW1lPSJJTkZPUk1BVElPTl9IMjY0X0ZMQVNIUExBWUVSIiB2YWx1ZT0iTGEgdmVyc2lvbiBkZSBGbGFzaCBQbGF5ZXIgYWN0dWVsbGVtZW50IGluc3RhbGzDqWUgc3VyIHZvdHJlIG1hY2hpbmUgbmUgcHJlbmQgcGFzIGVuIGNoYXJnZSBjZSB0eXBlIGRlIHZpZMOpby4gQ2xpcXVleiBzdXIgbGEgem9uZSB2aWTDqW8gcG91ciB0w6lsw6ljaGFyZ2VyIGxhIGRlcm5pw6hyZSB2ZXJzaW9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udHJlciBsJ2VuY2FkcsOpIGF1eCBwYXJ0aWNpcGFudHMiLz4NCgkJPHVpdGV4dCBuYW1lPSJNVVRFIiB2YWx1ZT0iTXVldCIvPg0KCQk8dWl0ZXh0IG5hbWU9IkRPQ1dSQVBfVElUTEUiIHZhbHVlPSJQacOoY2Ugam9pbnRlIFByZXNlbnRlciIvPg0KCQk8dWl0ZXh0IG5hbWU9IkRPQ1dSQVBfTVNHIiB2YWx1ZT0iRW5yZWdpc3RyZXIgc3VyIG1vbiBvcmRpbmF0ZXVyIi8+DQoJCTx1aXRleHQgbmFtZT0iRE9DV1JBUF9QUk9NUFQiIHZhbHVlPSJDbGlxdWVyIHBvdXIgdMOpbMOpY2hhcmdlciIvPg0KCQk8dWl0ZXh0IG5hbWU9IkNPVVJTRV9TVEFUVVMiIHZhbHVlPSJTdGF0dXQgZHUgbW9kdWxlIi8+DQoJCTx1aXRleHQgbmFtZT0iUEFTU0VEX1NUUklORyIgdmFsdWU9IlLDqXVzc2kiLz4NCgkJPHVpdGV4dCBuYW1lPSJGQUlMRURfU1RSSU5HIiB2YWx1ZT0iRWNob3XDqSIvPg0KCQk8dWl0ZXh0IG5hbWU9IkFUVEFDSE1FTlRfUFJFVklFV19XQVJOSU5HTVNHX1RJVExFU1RSSU5HIiB2YWx1ZT0iQXZlcnRpc3NlbWVudCBjb25jZXJuYW50IGxhIHBpw6hjZSBqb2ludGUiLz4NCgkJPHVpdGV4dCBuYW1lPSJBVFRBQ0hNRU5UX1BSRVZJRVdfV0FSTklOR01TRyIgdmFsdWU9IkxlcyBwacOoY2VzIGpvaW50ZXMgbmUgcGV1dmVudCBwYXMgw6p0cmUgb3V2ZXJ0ZXMgZW4gbW9kZSBBcGVyw6d1LiBVdGlsaXNleiBsYSBwdWJsaWNhdGlvbiBwb3VyIGFmZmljaGVyIGxlcyByw6lzdWx0YXRzLiIvPg0KCQk8dWl0ZXh0IG5hbWU9IkNPTExBQl9MT0NBTF9QTEFZQkFDS19NU0ciIHZhbHVlPSJMZSBjb250ZW51IGVzdCBsdSBsb2NhbGVtZW50LiBMYSBjb2xsYWJvcmF0aW9uIG7igJllc3QgcGFzIHByaXNlIGVuIGNoYXJnZSBwb3VyIGNlIG1vZGUuIi8+DQoJCTx1aXRleHQgbmFtZT0iQ09MTEFCX0xPQ0FMX1BMQVlCQUNLX1RJVExFIiB2YWx1ZT0iTGVjdHVyZSBsb2NhbGUiLz4NCgkJPHVpdGV4dCBuYW1lPSJDT0xMQUJfTE9DQUxfUExBWUJBQ0tCVE4iIHZhbHVlPSJPay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+DQoJCTx1aXRleHQgbmFtZT0iU0NSVUJCQVJTVEFUVVNfUExBWUlORyIgdmFsdWU9IuWGjeeUn+S4rSIvPg0KCQk8dWl0ZXh0IG5hbWU9IlNDUlVCQkFSU1RBVFVTX05PQVVESU8iIHZhbHVlPSLpn7Plo7DjgarjgZciLz4NCgkJPHVpdGV4dCBuYW1lPSJTQ1JVQkJBUlNUQVRVU19WSURQTEFZSU5HIiB2YWx1ZT0i44OT44OH44Kq5YaN55Sf5LitIi8+DQoJCTx1aXRleHQgbmFtZT0iU0NSVUJCQVJTVEFUVVNfTE9BRElORyIgdmFsdWU9IuODreODvOODieS4rSIvPg0KCQk8dWl0ZXh0IG5hbWU9IlNDUlVCQkFSU1RBVFVTX0JVRkZFUklORyIgdmFsdWU9IuODkOODg+ODleOCoeS4rSIvPg0KCQk8dWl0ZXh0IG5hbWU9IlNDUlVCQkFSU1RBVFVTX1FVRVNUSU9OIiB2YWx1ZT0i6LOq5ZWP44Gr562U44GI44Gm5LiL44GV44GEIi8+DQoJCTx1aXRleHQgbmFtZT0iU0NSVUJCQVJTVEFUVVNfUkVWSUVXUVVJWiIgdmFsdWU9IuOCr+OCpOOCuuOCkuODrOODk+ODpeODvOOBl+OBpuOBhOOBvuOBmSIvPg0KCQk8IS0tIHN1YnN0aXR1dGlvbjogJW0gPT0gbWludXRlcyByZW1haW5pbmcgLS0+DQoJCTwhLS0gc3Vic3RpdHV0aW9uOiAlcyA9PSBzZWNvbmRzIHJlbWFpbmluZyAtLT4NCgkJPHVpdGV4dCBuYW1lPSJFTEFQU0VEIiB2YWx1ZT0i5q6L44KKIDogJW0g5YiGICVzIOenkiIvPg0KCQk8dWl0ZXh0IG5hbWU9Ik5PVEZPVU5EIiB2YWx1ZT0i5L2V44KC6KaL44Gk44GL44KK44G+44Gb44KTIi8+DQoJCTx1aXRleHQgbmFtZT0iQVRUQUNITUVOVFMiIHZhbHVlPSLmt7vku5giLz4NCgkJPCEtLSBzdWJzdGl0dXRpb246ICVwID09IGN1cnJlbnQgc3BlYWtlcidzIHRpdGxlIC0tPg0KCQk8dWl0ZXh0IG5hbWU9IkJJT1dJTl9USVRMRSIgdmFsdWU9Iue1jOattCA6ICVwIi8+DQoJCTx1aXRleHQgbmFtZT0iQklPQlROX1RJVExFIiB2YWx1ZT0i57WM5q20Ii8+DQoJCTx1aXRleHQgbmFtZT0iRElWSURFUkJUTl9USVRMRSIgdmFsdWU9InwiLz4NCgkJPHVpdGV4dCBuYW1lPSJDT05UQUNUQlROX1RJVExFIiB2YWx1ZT0i44GK5ZWP44GE5ZCI44KP44GbIi8+DQoJCTx1aXRleHQgbmFtZT0iVEFCX1FVSVoiIHZhbHVlPSLjgq/jgqTjgro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/44Kk44OI44OrIi8+DQoJCTx1aXRleHQgbmFtZT0iRFVSQVRJT05fSEVBRElORyIgdmFsdWU9IumVt+OBlSIvPg0KCQk8dWl0ZXh0IG5hbWU9IlNFQVJDSF9IRUFESU5HIiB2YWx1ZT0i5qSc57Si44GZ44KL44OG44Kt44K544OIIDogIi8+DQoJCTx1aXRleHQgbmFtZT0iVEhVTUJfSEVBRElORyIgdmFsdWU9IuOCueODqeOCpOODiSIvPg0KCQk8dWl0ZXh0IG5hbWU9IlRIVU1CX0lORk8iIHZhbHVlPSLjgrnjg6njgqTjg4njgr/jgqTjg4jjg6sgLyDplbfjgZUiLz4NCgkJPHVpdGV4dCBuYW1lPSJBVFRBQ0hOQU1FX0hFQURJTkciIHZhbHVlPSLjg5XjgqHjgqTjg6vlkI0iLz4NCgkJPHVpdGV4dCBuYW1lPSJBVFRBQ0hTSVpFX0hFQURJTkciIHZhbHVlPSLjgrXjgqTjgroiLz4NCgkJPHVpdGV4dCBuYW1lPSJTTElERV9OT1RFUyIgdmFsdWU9IuOCueODqeOCpOODieODjuODvOODiCIvPg0KCQk8IS0tcXVpeiBwb2QgYW5kIG1lc3NhZ2UgYm94IHRleHRzLS0+DQoJCTx1aXRleHQgbmFtZT0iUVVJWlBPRF9RVUlaX0FUVEVNUFQiIHZhbHVlPSLjgq/jgqTjgrroqabooYzlm57mlbAgOiAiLz4NCgkJPHVpdGV4dCBuYW1lPSJRVUlaUE9EX1FVSVpfQVRURU1QVF9WQUxVRSIgdmFsdWU9IiVuIC8gJXQiLz4NCgkJPHVpdGV4dCBuYW1lPSJRVUlaUE9EX1FVSVpfU0NPUkUiIHZhbHVlPSLjgrnjgrPjgqIgOiAiLz4NCgkJPHVpdGV4dCBuYW1lPSJRVUlaUE9EX1FVSVpfUEFTU1NDT1JFIiB2YWx1ZT0i5ZCI5qC854K5IDoiLz4NCgkJPHVpdGV4dCBuYW1lPSJRVUlaUE9EX1FVSVpfTUFYU0NPUkUiIHZhbHVlPSLmnIDpq5jlvpfngrkgOiAiLz4NCgkJPHVpdGV4dCBuYW1lPSJRVUlaUE9EX1FVRVNBVE1QVF9TVFIiIHZhbHVlPSLoqabooYzlm57mlbAgOiAlbiAvICV0Ii8+DQoJCTx1aXRleHQgbmFtZT0iUVVJWlBPRF9RVUVTVFlQRV9TVFIiIHZhbHVlPSLjgr/jgqTjg5cgOiAlcyIvPg0KCQk8dWl0ZXh0IG5hbWU9IlFVSVpQT0RfUVVFU1RZUEVfR1JEIiB2YWx1ZT0i6KmV5L6hIi8+DQoJCTx1aXRleHQgbmFtZT0iUVVJWlBPRF9RVUVTVFlQRV9TVlkiIHZhbHVlPSLjgqLjg7PjgrHjg7zjg4giLz4NCgkJPHVpdGV4dCBuYW1lPSJRVUlaUE9EX1FVSVpBVE1QVF9JTkYiIHZhbHVlPSLnhKHliLbpmZAiLz4NCgkJPHVpdGV4dCBuYW1lPSJRVUlaUE9EX1FVRVNBVE1QVF9JTkYiIHZhbHVlPSLnhKHliLbpmZAiLz4NCgkJPHVpdGV4dCBuYW1lPSJXQVJOSU5HTVNHX1lFU1NUUklORyIgdmFsdWU9IuOBr+OBhCIvPg0KCQk8dWl0ZXh0IG5hbWU9IldBUk5JTkdNU0dfTk9TVFJJTkciIHZhbHVlPSLjgYTjgYTjgYgiLz4NCgkJPHVpdGV4dCBuYW1lPSJXQVJOSU5HTVNHX1RJVExFU1RSSU5HIiB2YWx1ZT0i44Kv44Kk44K644Gu44OK44OT44Ky44O844K344On44Oz44Gr6Zai44GZ44KL6K2m5ZGKIi8+DQoJCTx1aXRleHQgbmFtZT0iV0FSTklOR01TR19NU0dTVFJJTkciIHZhbHVlPSLjgZPjga7jgq/jgqTjgrrjgavjga/jgIHjgb7jgaDop6PnrZTjgZfjgabjgYTjgarjgYTos6rllY/jgYzjgYLjgorjgb7jgZnjgIImI3hBOyYjeEE7IOOCr+OCpOOCuuOCkue1guS6huOBmeOCi+OBq+OBr+OAgeOAjOOBr+OBhOOAjeOCkuOCr+ODquODg+OCr+OBl+OBvuOBmeOAguOCr+OCpOOCuuOCkue2muihjOOBmeOCi+OBq+OBr+OAgeOAjOOBhOOBhOOBiOOAjeOCkuOCr+ODquODg+OCr+OBl+OBvuOBmeOAgiIvPg0KCQk8dWl0ZXh0IG5hbWU9IklORk9STUFUSU9OX0gyNjRfRkxBU0hQTEFZRVIiIHZhbHVlPSLjgYrkvb/jgYTjga7jgrPjg7Pjg5Tjg6Xjg7zjgr/jgavnj77lnKjjgqTjg7Pjgrnjg4jjg7zjg6vjgZXjgozjgabjgYTjgosgRmxhc2ggUGxheWVyIOOBruODkOODvOOCuOODp+ODs+OBr+OAgeOBk+OBruODk+ODh+OCquOCkuOCteODneODvOODiOOBl+OBpuOBhOOBvuOBm+OCk+OAguacgOaWsOOBriBGbGFzaCBQbGF5ZXIg44KS44OA44Km44Oz44Ot44O844OJ44GZ44KL44Gr44Gv44CB44OT44OH44Kq6aCY5Z+f44KS44Kv44Oq44OD44Kv44GX44Gm44GP44Gg44GV44GE44CC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OCteOCpOODieODkOODvOOCkuWPguWKoOiAheOBq+imi+OBm+OCiyIvPg0KCQk8dWl0ZXh0IG5hbWU9Ik1VVEUiIHZhbHVlPSLjg5/jg6Xjg7zjg4giLz4NCgkJPHVpdGV4dCBuYW1lPSJET0NXUkFQX1RJVExFIiB2YWx1ZT0iUHJlc2VudGVyIOa3u+S7mOODleOCoeOCpOODqyIvPg0KCQk8dWl0ZXh0IG5hbWU9IkRPQ1dSQVBfTVNHIiB2YWx1ZT0i44Oe44Kk44Kz44Oz44OU44Ol44O844K/44Gr5L+d5a2YIi8+DQoJCTx1aXRleHQgbmFtZT0iRE9DV1JBUF9QUk9NUFQiIHZhbHVlPSLjgq/jg6rjg4Pjgq/jgZfjgabjg4Djgqbjg7Pjg63jg7zjg4kiLz4NCgkJPHVpdGV4dCBuYW1lPSJDT1VSU0VfU1RBVFVTIiB2YWx1ZT0i44Oi44K444Ol44O844Or44K544OG44O844K/44K5Ii8+DQoJCTx1aXRleHQgbmFtZT0iUEFTU0VEX1NUUklORyIgdmFsdWU9IuWQiOagvCIvPg0KCQk8dWl0ZXh0IG5hbWU9IkZBSUxFRF9TVFJJTkciIHZhbHVlPSLkuI3lkIjmoLwiLz4NCgkJPHVpdGV4dCBuYW1lPSJBVFRBQ0hNRU5UX1BSRVZJRVdfV0FSTklOR01TR19USVRMRVNUUklORyIgdmFsdWU9Iua3u+S7mOODleOCoeOCpOODq+itpuWRiiIvPg0KCQk8dWl0ZXh0IG5hbWU9IkFUVEFDSE1FTlRfUFJFVklFV19XQVJOSU5HTVNHIiB2YWx1ZT0i5re75LuY44OV44Kh44Kk44Or44Gv44OX44Os44OT44Ol44O844Oi44O844OJ44Gn44Gv6ZaL44GN44G+44Gb44KT44CC44OR44OW44Oq44OD44K344Ol44KS5L2/55So44GX44Gm57WQ5p6c44KS6KGo56S644GX44Gm44GP44Gg44GV44GE44CCIi8+DQoJCTx1aXRleHQgbmFtZT0iQ09MTEFCX0xPQ0FMX1BMQVlCQUNLX01TRyIgdmFsdWU9IuOCs+ODs+ODhuODs+ODhOOBr+ODreODvOOCq+ODq+OBp+WGjeeUn+OBleOCjOOBpuOBhOOBvuOBmeOAguOBk+OBruODouODvOODieOBp+OBr+WFseWQjOS9nOalreOBp+OBjeOBvuOBm+OCk+OAgiIvPg0KCQk8dWl0ZXh0IG5hbWU9IkNPTExBQl9MT0NBTF9QTEFZQkFDS19USVRMRSIgdmFsdWU9IuODreODvOOCq+ODq+WGjeeUnyIvPg0KCQk8dWl0ZXh0IG5hbWU9IkNPTExBQl9MT0NBTF9QTEFZQkFDS0JUTiIgdmFsdWU9Ik9L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JPHVpdGV4dCBuYW1lPSJDT1VSU0VfU1RBVFVTIiB2YWx1ZT0i66qo65OIIOyDge2DnCIvPg0KCQk8dWl0ZXh0IG5hbWU9IlBBU1NFRF9TVFJJTkciIHZhbHVlPSLtlanqsqkiLz4NCgkJPHVpdGV4dCBuYW1lPSJGQUlMRURfU1RSSU5HIiB2YWx1ZT0i67aI7ZWp6rKpIi8+DQoJCTx1aXRleHQgbmFtZT0iQVRUQUNITUVOVF9QUkVWSUVXX1dBUk5JTkdNU0dfVElUTEVTVFJJTkciIHZhbHVlPSLssqjrtoAg7YyM7J28IOqyveqzoCIvPg0KCQk8dWl0ZXh0IG5hbWU9IkFUVEFDSE1FTlRfUFJFVklFV19XQVJOSU5HTVNHIiB2YWx1ZT0i66+466as67O06riwIOuqqOuTnOyXkOyEnOuKlCDssqjrtoAg7YyM7J287J20IOyXtOumrOyngCDslYrsirXri4jri6QuIOqysOqzvOulvCDrs7TroKTrqbQg6rKM7IucIOq4sOuKpeydhCDsgqzsmqntlZjsi63si5zsmKQuIi8+DQoJCTx1aXRleHQgbmFtZT0iQ09MTEFCX0xPQ0FMX1BMQVlCQUNLX01TRyIgdmFsdWU9Iuy9mO2FkO2KuOqwgCDroZzsu6zsl5DshJwg7J6s7IOdIOykkeyeheuLiOuLpC4g7J20IOuqqOuTnOyXkOyEnOuKlCDqs7Xrj5kg7J6R7JeF7J2EIOyImO2Wie2VoCDsiJgg7JeG7Iq164uI64ukLiIvPg0KCQk8dWl0ZXh0IG5hbWU9IkNPTExBQl9MT0NBTF9QTEFZQkFDS19USVRMRSIgdmFsdWU9IuuhnOy7rCDsnqzsg50iLz4NCgkJPHVpdGV4dCBuYW1lPSJDT0xMQUJfTE9DQUxfUExBWUJBQ0tCVE4iIHZhbHVlPSLtmZXsnbg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lNpbGVuY2lhciIvPg0KCQk8dWl0ZXh0IG5hbWU9IkRPQ1dSQVBfVElUTEUiIHZhbHVlPSJBcmNoaXZvIGFkanVudG8gZGUgUHJlc2VudGVyIi8+DQoJCTx1aXRleHQgbmFtZT0iRE9DV1JBUF9NU0ciIHZhbHVlPSJHdWFyZGFyIGVuIE1pIFBDIi8+DQoJCTx1aXRleHQgbmFtZT0iRE9DV1JBUF9QUk9NUFQiIHZhbHVlPSJIYWdhIGNsaWMgZW4gRGVzY2FyZ2FyIi8+DQoJCTx1aXRleHQgbmFtZT0iQ09VUlNFX1NUQVRVUyIgdmFsdWU9IkVzdGFkbyBkZSBtb2R1bG8iLz4NCgkJPHVpdGV4dCBuYW1lPSJQQVNTRURfU1RSSU5HIiB2YWx1ZT0iQXByb2JhZG8iLz4NCgkJPHVpdGV4dCBuYW1lPSJGQUlMRURfU1RSSU5HIiB2YWx1ZT0iU3VzcGVuc28iLz4NCgkJPHVpdGV4dCBuYW1lPSJBVFRBQ0hNRU5UX1BSRVZJRVdfV0FSTklOR01TR19USVRMRVNUUklORyIgdmFsdWU9IkF2aXNvIGRlIGFyY2hpdm8gYWRqdW50byIvPg0KCQk8dWl0ZXh0IG5hbWU9IkFUVEFDSE1FTlRfUFJFVklFV19XQVJOSU5HTVNHIiB2YWx1ZT0iTm8gZXMgcG9zaWJsZSBhYnJpciBsb3MgYXJjaGl2b3MgYWRqdW50b3MgZW4gZWwgbW9kbyBkZSBwcmV2aXN1YWxpemFjacOzbi4gVXNlIFB1YmxpY2FyIHBhcmEgdmVyIGxvcyByZXN1bHRhZG9zLiIvPg0KCQk8dWl0ZXh0IG5hbWU9IkNPTExBQl9MT0NBTF9QTEFZQkFDS19NU0ciIHZhbHVlPSJFbCBjb250ZW5pZG8gc2UgZXN0w6EgcmVwcm9kdWNpZW5kbyBsb2NhbG1lbnRlLiBMYSBjb2xhYm9yYWNpw7NuIG5vIGZ1bmNpb25hIGVuIGVzdGUgbW9kby4iLz4NCgkJPHVpdGV4dCBuYW1lPSJDT0xMQUJfTE9DQUxfUExBWUJBQ0tfVElUTEUiIHZhbHVlPSJSZXByb2R1Y2Npw7NuIGxvY2FsIi8+DQoJCTx1aXRleHQgbmFtZT0iQ09MTEFCX0xPQ0FMX1BMQVlCQUNLQlROIiB2YWx1ZT0iT2siLz4NCgk8L2xhbmd1YWdlPg0KCTxsYW5ndWFnZSBpZD0icH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whLS1xdWl6IHBvZCBhbmQgbWVzc2FnZSBib3ggdGV4dHMtLT4NCgkJPHVpdGV4dCBuYW1lPSJRVUlaUE9EX1FVSVpfQVRURU1QVCIgdmFsdWU9IlRlbnRhdGl2YSBubyBxdWVzdGlvbsOhcmlvOiIvPg0KCQk8dWl0ZXh0IG5hbWU9IlFVSVpQT0RfUVVJWl9BVFRFTVBUX1ZBTFVFIiB2YWx1ZT0iJW4gZGUgJXQiLz4NCgkJPHVpdGV4dCBuYW1lPSJRVUlaUE9EX1FVSVpfU0NPUkUiIHZhbHVlPSJQb250dWHDp8OjbzoiLz4NCgkJPHVpdGV4dCBuYW1lPSJRVUlaUE9EX1FVSVpfUEFTU1NDT1JFIiB2YWx1ZT0iUG9udHVhw6fDo28gZGUgYXByb3Zhw6fDo286Ii8+DQoJCTx1aXRleHQgbmFtZT0iUVVJWlBPRF9RVUlaX01BWFNDT1JFIiB2YWx1ZT0iUG9udHVhw6fDo28gbcOheGltYToiLz4NCgkJPHVpdGV4dCBuYW1lPSJRVUlaUE9EX1FVRVNBVE1QVF9TVFIiIHZhbHVlPSJUZW50YXRpdmE6ICVuIGRlICV0Ii8+DQoJCTx1aXRleHQgbmFtZT0iUVVJWlBPRF9RVUVTVFlQRV9TVFIiIHZhbHVlPSJUaXBvOiAlcyIvPg0KCQk8dWl0ZXh0IG5hbWU9IlFVSVpQT0RfUVVFU1RZUEVfR1JEIiB2YWx1ZT0iQ2xhc3NpZmljYXTDs3JpYSIvPg0KCQk8dWl0ZXh0IG5hbWU9IlFVSVpQT0RfUVVFU1RZUEVfU1ZZIiB2YWx1ZT0iUGVzcXVpc2EiLz4NCgkJPHVpdGV4dCBuYW1lPSJRVUlaUE9EX1FVSVpBVE1QVF9JTkYiIHZhbHVlPSJJbmZpbml0byIvPg0KCQk8dWl0ZXh0IG5hbWU9IlFVSVpQT0RfUVVFU0FUTVBUX0lORiIgdmFsdWU9IkluZmluaXRvIi8+DQoJCTx1aXRleHQgbmFtZT0iV0FSTklOR01TR19ZRVNTVFJJTkciIHZhbHVlPSJTaW0iLz4NCgkJPHVpdGV4dCBuYW1lPSJXQVJOSU5HTVNHX05PU1RSSU5HIiB2YWx1ZT0iTsOjbyIvPg0KCQk8dWl0ZXh0IG5hbWU9IldBUk5JTkdNU0dfVElUTEVTVFJJTkciIHZhbHVlPSJBbGVydGEgZGUgbmF2ZWdhw6fDo28gZG8gcXVlc3Rpb27DoXJpbyIvPg0KCQk8dWl0ZXh0IG5hbWU9IldBUk5JTkdNU0dfTVNHU1RSSU5HIiB2YWx1ZT0iRXhpc3RlbSBwZXJndW50YXMgcXVlIG7Do28gZm9yYW0gcmVzcG9uZGlkYXMgbmVzdGUgcXVlc3Rpb27DoXJpby4mI3hBOyYjeEE7Q2xpcXVlIGVtIFNpbSBwYXJhIHNhaXIgZG8gcXVlc3Rpb27DoXJpbyBvdSBlbSBOw6NvIHNlIHF1aXNlciBjb250aW51YXIuIi8+DQoJCTx1aXRleHQgbmFtZT0iSU5GT1JNQVRJT05fSDI2NF9GTEFTSFBMQVlFUiIgdmFsdWU9IkEgdmVyc8OjbyBhdHVhbCBkbyBGbGFzaCBQbGF5ZXIgaW5zdGFsYWRhIG5vIGNvbXB1dGFkb3IgbsOjbyBvZmVyZWNlIHN1cG9ydGUgYSBlc3NlIHbDrWRlby4gQ2xpcXVlIG5hIMOhcmVhIGRvIHbDrWRlbyBwYXJhIGJhaXhhciBhIHZlcnPDo28gbWFpcyByZWNlbnRlIGRv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zdHJhciBiYXJyYSBsYXRlcmFsIGFvIHBhcnRpY2lwYW50ZXMiLz4NCgkJPHVpdGV4dCBuYW1lPSJNVVRFIiB2YWx1ZT0iTXVkbyIvPg0KCQk8dWl0ZXh0IG5hbWU9IkRPQ1dSQVBfVElUTEUiIHZhbHVlPSJBbmV4byBkZSBhcnF1aXZvIGRvIFByZXNlbnRlciIvPg0KCQk8dWl0ZXh0IG5hbWU9IkRPQ1dSQVBfTVNHIiB2YWx1ZT0iU2FsdmFyIGVtIE1ldSBjb21wdXRhZG9yIi8+DQoJCTx1aXRleHQgbmFtZT0iRE9DV1JBUF9QUk9NUFQiIHZhbHVlPSJDbGlxdWUgcGFyYSBiYWl4YXIiLz4NCgkJPHVpdGV4dCBuYW1lPSJDT1VSU0VfU1RBVFVTIiB2YWx1ZT0iU3RhdHVzIGRvIG3Ds2R1bG8iLz4NCgkJPHVpdGV4dCBuYW1lPSJQQVNTRURfU1RSSU5HIiB2YWx1ZT0iQXByb3ZhZG8iLz4NCgkJPHVpdGV4dCBuYW1lPSJGQUlMRURfU1RSSU5HIiB2YWx1ZT0iUmVwcm92YWRvIi8+DQoJCTx1aXRleHQgbmFtZT0iQVRUQUNITUVOVF9QUkVWSUVXX1dBUk5JTkdNU0dfVElUTEVTVFJJTkciIHZhbHVlPSJBdmlzbyBkZSBhbmV4byIvPg0KCQk8dWl0ZXh0IG5hbWU9IkFUVEFDSE1FTlRfUFJFVklFV19XQVJOSU5HTVNHIiB2YWx1ZT0iT3MgYW5leG9zIG7Do28gc8OjbyBhYmVydG9zIG5vIG1vZG8gZGUgVmlzdWFsaXphw6fDo28uIFVzZSBvIGNvbWFuZG8gZGUgcHVibGljYcOnw6NvIHBhcmEgdmVyIG9zIHJlc3VsdGFkb3MuIi8+DQoJCTx1aXRleHQgbmFtZT0iQ09MTEFCX0xPQ0FMX1BMQVlCQUNLX01TRyIgdmFsdWU9Ik8gY29udGXDumRvIGVzdMOhIHNlbmRvIHJlcHJvZHV6aWRvIGxvY2FsbWVudGUuQSBjb2xhYm9yYcOnw6NvIG7Do28gZnVuY2lvbmEgbmVzdGUgbW9kby4iLz4NCgkJPHVpdGV4dCBuYW1lPSJDT0xMQUJfTE9DQUxfUExBWUJBQ0tfVElUTEUiIHZhbHVlPSJSZXByb2R1w6fDo28gbG9jYWwiLz4NCgkJPHVpdGV4dCBuYW1lPSJDT0xMQUJfTE9DQUxfUExBWUJBQ0tCVE4iIHZhbHVlPSJPayIvPg0KCTwvbGFuZ3VhZ2U+DQoJPGxhbmd1YWdlIGlkPSJpd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YSAlbiIvPg0KCQk8IS0tIHN1YnN0aXR1dGlvbjogJW4gPT0gc2xpZGUgbnVtYmVyIC0tPg0KCQk8IS0tIHN1YnN0aXR1dGlvbjogJXQgPT0gdG90YWwgc2xpZGUgY291bnQgLS0+DQoJCTx1aXRleHQgbmFtZT0iU0NSVUJCQVJTVEFUVVNfU0xJREVJTkZPIiB2YWx1ZT0iRGlhcG9zaXRpdmEgJW4gLyAldCB8ICIvPg0KCQk8dWl0ZXh0IG5hbWU9IlNDUlVCQkFSU1RBVFVTX1NUT1BQRUQiIHZhbHVlPSJJbnRlcnJvdHRvIi8+DQoJCTx1aXRleHQgbmFtZT0iU0NSVUJCQVJTVEFUVVNfUExBWUlORyIgdmFsdWU9IlJpcHJvZHV6aW9uZSIvPg0KCQk8dWl0ZXh0IG5hbWU9IlNDUlVCQkFSU1RBVFVTX05PQVVESU8iIHZhbHVlPSJBdWRpbyBpbmF0dC4iLz4NCgkJPHVpdGV4dCBuYW1lPSJTQ1JVQkJBUlNUQVRVU19WSURQTEFZSU5HIiB2YWx1ZT0iVmlkZW8gaW4gcmlwcm9kdXppb25lIi8+DQoJCTx1aXRleHQgbmFtZT0iU0NSVUJCQVJTVEFUVVNfTE9BRElORyIgdmFsdWU9IkNhcmljYW1lbnRvIi8+DQoJCTx1aXRleHQgbmFtZT0iU0NSVUJCQVJTVEFUVVNfQlVGRkVSSU5HIiB2YWx1ZT0iQnVmZmVyaW5nIi8+DQoJCTx1aXRleHQgbmFtZT0iU0NSVUJCQVJTVEFUVVNfUVVFU1RJT04iIHZhbHVlPSJSaXNwb25kaSBhIGRvbWFuZGEiLz4NCgkJPHVpdGV4dCBuYW1lPSJTQ1JVQkJBUlNUQVRVU19SRVZJRVdRVUlaIiB2YWx1ZT0iUmV2aXNpb25lIGRlbCBxdWl6Ii8+DQoJCTwhLS0gc3Vic3RpdHV0aW9uOiAlbSA9PSBtaW51dGVzIHJlbWFpbmluZyAtLT4NCgkJPCEtLSBzdWJzdGl0dXRpb246ICVzID09IHNlY29uZHMgcmVtYWluaW5nIC0tPg0KCQk8dWl0ZXh0IG5hbWU9IkVMQVBTRUQiIHZhbHVlPSIlbSBNaW51dGkgJXMgU2Vjb25kaSByaW1hbmVudGkiLz4NCgkJPHVpdGV4dCBuYW1lPSJOT1RGT1VORCIgdmFsdWU9Ik5lc3N1biBlbGVtZW50byB0cm92YXRvIi8+DQoJCTx1aXRleHQgbmFtZT0iQVRUQUNITUVOVFMiIHZhbHVlPSJBbGxlZ2F0aS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QuIi8+DQoJCTx1aXRleHQgbmFtZT0iVEFCX1FVSVoiIHZhbHVlPSJRdWl6Ii8+DQoJCTx1aXRleHQgbmFtZT0iVEFCX09VVExJTkUiIHZhbHVlPSJTdHJ1dHR1cmEiLz4NCgkJPHVpdGV4dCBuYW1lPSJUQUJfVEhVTUIiIHZhbHVlPSJNaW5pYXR1cmUiLz4NCgkJPHVpdGV4dCBuYW1lPSJUQUJfTk9URVMiIHZhbHVlPSJOb3RlIi8+DQoJCTx1aXRleHQgbmFtZT0iVEFCX1NFQVJDSCIgdmFsdWU9IkNlcmNhIi8+DQoJCTx1aXRleHQgbmFtZT0iU0xJREVfSEVBRElORyIgdmFsdWU9IlRpdG9sbyBkaWFwb3NpdGl2YSIvPg0KCQk8dWl0ZXh0IG5hbWU9IkRVUkFUSU9OX0hFQURJTkciIHZhbHVlPSJEdXJhdGEiLz4NCgkJPHVpdGV4dCBuYW1lPSJTRUFSQ0hfSEVBRElORyIgdmFsdWU9IkNlcmNhIHRlc3RvOiIvPg0KCQk8dWl0ZXh0IG5hbWU9IlRIVU1CX0hFQURJTkciIHZhbHVlPSJEaWFwb3NpdGl2YSIvPg0KCQk8dWl0ZXh0IG5hbWU9IlRIVU1CX0lORk8iIHZhbHVlPSJUaXRvbG8vVGVtcG8iLz4NCgkJPHVpdGV4dCBuYW1lPSJBVFRBQ0hOQU1FX0hFQURJTkciIHZhbHVlPSJOb21lIGZpbGUiLz4NCgkJPHVpdGV4dCBuYW1lPSJBVFRBQ0hTSVpFX0hFQURJTkciIHZhbHVlPSJEaW1lbnNpb25lIi8+DQoJCTx1aXRleHQgbmFtZT0iU0xJREVfTk9URVMiIHZhbHVlPSJOb3RlIGRpYXBvc2l0aXZh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Qk8dWl0ZXh0IG5hbWU9IkNPVVJTRV9TVEFUVVMiIHZhbHVlPSJNb2R1bGUgU3RhdHVzIi8+DQoJCTx1aXRleHQgbmFtZT0iUEFTU0VEX1NUUklORyIgdmFsdWU9IlBhc3NlZCIvPg0KCQk8dWl0ZXh0IG5hbWU9IkZBSUxFRF9TVFJJTkciIHZhbHVlPSJGYWlsZWQiLz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+DQoJCTx1aXRleHQgbmFtZT0iQ09MTEFCX0xPQ0FMX1BMQVlCQUNLX01TRyIgdmFsdWU9IkNvbnRlbnQgaXMgYmVpbmcgcGxheWVkIGxvY2FsbHkuXG4gQ29sbGFib3JhdGlvbiBkb2VzIG5vdCB3b3JrIGluIHRoaXMgbW9kZSIvPg0KCQk8dWl0ZXh0IG5hbWU9IkNPTExBQl9MT0NBTF9QTEFZQkFDS19USVRMRSIgdmFsdWU9IkxvY2FsIFBsYXliYWNrIi8+DQoJCTx1aXRleHQgbmFtZT0iQ09MTEFCX0xPQ0FMX1BMQVlCQUNLQlROIiB2YWx1ZT0iT2siLz4NCgk8L2xhbmd1YWdlPg0KCTxsYW5ndWFnZSBpZD0ibmw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ICVuIi8+DQoJCTwhLS0gc3Vic3RpdHV0aW9uOiAlbiA9PSBzbGlkZSBudW1iZXIgLS0+DQoJCTwhLS0gc3Vic3RpdHV0aW9uOiAldCA9PSB0b3RhbCBzbGlkZSBjb3VudCAtLT4NCgkJPHVpdGV4dCBuYW1lPSJTQ1JVQkJBUlNUQVRVU19TTElERUlORk8iIHZhbHVlPSJEaWEgJW4gLyAldCB8ICIvPg0KCQk8dWl0ZXh0IG5hbWU9IlNDUlVCQkFSU1RBVFVTX1NUT1BQRUQiIHZhbHVlPSJHZXN0b3B0Ii8+DQoJCTx1aXRleHQgbmFtZT0iU0NSVUJCQVJTVEFUVVNfUExBWUlORyIgdmFsdWU9IkFmc3BlbGVuIi8+DQoJCTx1aXRleHQgbmFtZT0iU0NSVUJCQVJTVEFUVVNfTk9BVURJTyIgdmFsdWU9IkdlZW4gYXVkaW8iLz4NCgkJPHVpdGV4dCBuYW1lPSJTQ1JVQkJBUlNUQVRVU19WSURQTEFZSU5HIiB2YWx1ZT0iVmlkZW8gYWZzcGVsZW4iLz4NCgkJPHVpdGV4dCBuYW1lPSJTQ1JVQkJBUlNUQVRVU19MT0FESU5HIiB2YWx1ZT0iTGFkZW4iLz4NCgkJPHVpdGV4dCBuYW1lPSJTQ1JVQkJBUlNUQVRVU19CVUZGRVJJTkciIHZhbHVlPSJCdWZmZXJlbiIvPg0KCQk8dWl0ZXh0IG5hbWU9IlNDUlVCQkFSU1RBVFVTX1FVRVNUSU9OIiB2YWx1ZT0iVnJhYWcgbWV0IGFudHdvb3JkIi8+DQoJCTx1aXRleHQgbmFtZT0iU0NSVUJCQVJTVEFUVVNfUkVWSUVXUVVJWiIgdmFsdWU9IlF1aXogY29udHJvbGVyZW4iLz4NCgkJPCEtLSBzdWJzdGl0dXRpb246ICVtID09IG1pbnV0ZXMgcmVtYWluaW5nIC0tPg0KCQk8IS0tIHN1YnN0aXR1dGlvbjogJXMgPT0gc2Vjb25kcyByZW1haW5pbmcgLS0+DQoJCTx1aXRleHQgbmFtZT0iRUxBUFNFRCIgdmFsdWU9IkVyIHJlc3RlcmVuICVtIG1pbnV0ZW4gJXMgc2Vjb25kZW4iLz4NCgkJPHVpdGV4dCBuYW1lPSJOT1RGT1VORCIgdmFsdWU9Ik5pZXRzIGdldm9uZGVuIi8+DQoJCTx1aXRleHQgbmFtZT0iQVRUQUNITUVOVFMiIHZhbHVlPSJCaWpsYWdlbiIvPg0KCQk8IS0tIHN1YnN0aXR1dGlvbjogJXAgPT0gY3VycmVudCBzcGVha2VyJ3MgdGl0bGUgLS0+DQoJCTx1aXRleHQgbmFtZT0iQklPV0lOX1RJVExFIiB2YWx1ZT0iQmlvZ3JhZmllOiAlcCIvPg0KCQk8dWl0ZXh0IG5hbWU9IkJJT0JUTl9USVRMRSIgdmFsdWU9IkJpb2dyYWZpZSIvPg0KCQk8dWl0ZXh0IG5hbWU9IkRJVklERVJCVE5fVElUTEUiIHZhbHVlPSJ8Ii8+DQoJCTx1aXRleHQgbmFtZT0iQ09OVEFDVEJUTl9USVRMRSIgdmFsdWU9IkNvbnRhY3QiLz4NCgkJPHVpdGV4dCBuYW1lPSJUQUJfUVVJWiIgdmFsdWU9IlF1aXoiLz4NCgkJPHVpdGV4dCBuYW1lPSJUQUJfT1VUTElORSIgdmFsdWU9Ik92ZXJ6aWNodCIvPg0KCQk8dWl0ZXh0IG5hbWU9IlRBQl9USFVNQiIgdmFsdWU9Ik1pbmlhdHV1ciIvPg0KCQk8dWl0ZXh0IG5hbWU9IlRBQl9OT1RFUyIgdmFsdWU9Ik5vdGl0aWVzIi8+DQoJCTx1aXRleHQgbmFtZT0iVEFCX1NFQVJDSCIgdmFsdWU9IlpvZWtlbiIvPg0KCQk8dWl0ZXh0IG5hbWU9IlNMSURFX0hFQURJTkciIHZhbHVlPSJUaXRlbCB2YW4gZGlhIi8+DQoJCTx1aXRleHQgbmFtZT0iRFVSQVRJT05fSEVBRElORyIgdmFsdWU9IkR1dXIiLz4NCgkJPHVpdGV4dCBuYW1lPSJTRUFSQ0hfSEVBRElORyIgdmFsdWU9IlpvZWtlbiBuYWFyIHRla3N0OiIvPg0KCQk8dWl0ZXh0IG5hbWU9IlRIVU1CX0hFQURJTkciIHZhbHVlPSJEaWEiLz4NCgkJPHVpdGV4dCBuYW1lPSJUSFVNQl9JTkZPIiB2YWx1ZT0iVGl0ZWwvZHV1ciB2YW4gZGlhIi8+DQoJCTx1aXRleHQgbmFtZT0iQVRUQUNITkFNRV9IRUFESU5HIiB2YWx1ZT0iQmVzdGFuZHNuYWFtIi8+DQoJCTx1aXRleHQgbmFtZT0iQVRUQUNIU0laRV9IRUFESU5HIiB2YWx1ZT0iR3Jvb3R0ZSIvPg0KCQk8dWl0ZXh0IG5hbWU9IlNMSURFX05PVEVTIiB2YWx1ZT0iRGlhbm90aXRpZXM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Qk8dWl0ZXh0IG5hbWU9IkNPVVJTRV9TVEFUVVMiIHZhbHVlPSJNb2R1bGUgU3RhdHVzIi8+DQoJCTx1aXRleHQgbmFtZT0iUEFTU0VEX1NUUklORyIgdmFsdWU9IlBhc3NlZCIvPg0KCQk8dWl0ZXh0IG5hbWU9IkZBSUxFRF9TVFJJTkciIHZhbHVlPSJGYWlsZWQiLz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+DQoJCTx1aXRleHQgbmFtZT0iQ09MTEFCX0xPQ0FMX1BMQVlCQUNLX01TRyIgdmFsdWU9IkNvbnRlbnQgaXMgYmVpbmcgcGxheWVkIGxvY2FsbHkuXG4gQ29sbGFib3JhdGlvbiBkb2VzIG5vdCB3b3JrIGluIHRoaXMgbW9kZSIvPg0KCQk8dWl0ZXh0IG5hbWU9IkNPTExBQl9MT0NBTF9QTEFZQkFDS19USVRMRSIgdmFsdWU9IkxvY2FsIFBsYXliYWNrIi8+DQoJCTx1aXRleHQgbmFtZT0iQ09MTEFCX0xPQ0FMX1BMQVlCQUNLQlROIiB2YWx1ZT0iT2s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Qk8dWl0ZXh0IG5hbWU9IkNPVVJTRV9TVEFUVVMiIHZhbHVlPSJNb2R1bGUgU3RhdHVzIi8+DQoJCTx1aXRleHQgbmFtZT0iUEFTU0VEX1NUUklORyIgdmFsdWU9IlBhc3NlZCIvPg0KCQk8dWl0ZXh0IG5hbWU9IkZBSUxFRF9TVFJJTkciIHZhbHVlPSJGYWlsZWQiLz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+DQoJCTx1aXRleHQgbmFtZT0iQ09MTEFCX0xPQ0FMX1BMQVlCQUNLX01TRyIgdmFsdWU9IkNvbnRlbnQgaXMgYmVpbmcgcGxheWVkIGxvY2FsbHkuXG4gQ29sbGFib3JhdGlvbiBkb2VzIG5vdCB3b3JrIGluIHRoaXMgbW9kZSIvPg0KCQk8dWl0ZXh0IG5hbWU9IkNPTExBQl9MT0NBTF9QTEFZQkFDS19USVRMRSIgdmFsdWU9IkxvY2FsIFBsYXliYWNrIi8+DQoJCTx1aXRleHQgbmFtZT0iQ09MTEFCX0xPQ0FMX1BMQVlCQUNLQlROIiB2YWx1ZT0iT2siLz4NCgk8L2xhbmd1YWdlPg0KCTxsYW5ndWFnZSBpZD0idH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heXQgJW4iLz4NCgkJPCEtLSBzdWJzdGl0dXRpb246ICVuID09IHNsaWRlIG51bWJlciAtLT4NCgkJPCEtLSBzdWJzdGl0dXRpb246ICV0ID09IHRvdGFsIHNsaWRlIGNvdW50IC0tPg0KCQk8dWl0ZXh0IG5hbWU9IlNDUlVCQkFSU1RBVFVTX1NMSURFSU5GTyIgdmFsdWU9IlNsYXl0ICVuIC8gJXQgfCAiLz4NCgkJPHVpdGV4dCBuYW1lPSJTQ1JVQkJBUlNUQVRVU19TVE9QUEVEIiB2YWx1ZT0iRHVyZHVydWxkdSIvPg0KCQk8dWl0ZXh0IG5hbWU9IlNDUlVCQkFSU1RBVFVTX1BMQVlJTkciIHZhbHVlPSJPeW5hdMSxbMSxeW9yIi8+DQoJCTx1aXRleHQgbmFtZT0iU0NSVUJCQVJTVEFUVVNfTk9BVURJTyIgdmFsdWU9IlNlcyBZb2siLz4NCgkJPHVpdGV4dCBuYW1lPSJTQ1JVQkJBUlNUQVRVU19WSURQTEFZSU5HIiB2YWx1ZT0iVmlkZW8gT3luYXTEsWzEsXlvciIvPg0KCQk8dWl0ZXh0IG5hbWU9IlNDUlVCQkFSU1RBVFVTX0xPQURJTkciIHZhbHVlPSJZw7xrbGVuaXlvciIvPg0KCQk8dWl0ZXh0IG5hbWU9IlNDUlVCQkFSU1RBVFVTX0JVRkZFUklORyIgdmFsdWU9IkFyYWJlbGxlxJ9lIEFsxLFuxLF5b3IiLz4NCgkJPHVpdGV4dCBuYW1lPSJTQ1JVQkJBUlNUQVRVU19RVUVTVElPTiIgdmFsdWU9IlNvcnV5dSBZYW7EsXRsYSIvPg0KCQk8dWl0ZXh0IG5hbWU9IlNDUlVCQkFSU1RBVFVTX1JFVklFV1FVSVoiIHZhbHVlPSJTxLFuYXYgxLBuY2VsZW5peW9yIi8+DQoJCTwhLS0gc3Vic3RpdHV0aW9uOiAlbSA9PSBtaW51dGVzIHJlbWFpbmluZyAtLT4NCgkJPCEtLSBzdWJzdGl0dXRpb246ICVzID09IHNlY29uZHMgcmVtYWluaW5nIC0tPg0KCQk8dWl0ZXh0IG5hbWU9IkVMQVBTRUQiIHZhbHVlPSIlbSBEYWtpa2EgJXMgU2FuaXllIEthbGTEsSIvPg0KCQk8dWl0ZXh0IG5hbWU9Ik5PVEZPVU5EIiB2YWx1ZT0iSGVyaGFuZ2kgQmlyIMWeZXkgQnVsdW5tYWTEsSIvPg0KCQk8dWl0ZXh0IG5hbWU9IkFUVEFDSE1FTlRTIiB2YWx1ZT0iRWtsZXI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LEsHJ0aWJhdCIvPg0KCQk8dWl0ZXh0IG5hbWU9IlRBQl9RVUlaIiB2YWx1ZT0iU8SxbmF2Ii8+DQoJCTx1aXRleHQgbmFtZT0iVEFCX09VVExJTkUiIHZhbHVlPSJBbmEgSGF0Ii8+DQoJCTx1aXRleHQgbmFtZT0iVEFCX1RIVU1CIiB2YWx1ZT0iUmVzaW0iLz4NCgkJPHVpdGV4dCBuYW1lPSJUQUJfTk9URVMiIHZhbHVlPSJOb3RsYXIiLz4NCgkJPHVpdGV4dCBuYW1lPSJUQUJfU0VBUkNIIiB2YWx1ZT0iQXJhIi8+DQoJCTx1aXRleHQgbmFtZT0iU0xJREVfSEVBRElORyIgdmFsdWU9IlNsYXl0IEJhxZ9sxLHEn8SxIi8+DQoJCTx1aXRleHQgbmFtZT0iRFVSQVRJT05fSEVBRElORyIgdmFsdWU9IlPDvHJlIi8+DQoJCTx1aXRleHQgbmFtZT0iU0VBUkNIX0hFQURJTkciIHZhbHVlPSJNZXRuaSBhcmE6Ii8+DQoJCTx1aXRleHQgbmFtZT0iVEhVTUJfSEVBRElORyIgdmFsdWU9IlNsYXl0Ii8+DQoJCTx1aXRleHQgbmFtZT0iVEhVTUJfSU5GTyIgdmFsdWU9IlNsYXl0IEJhxZ9sxLHEn8SxL1PDvHJlc2kiLz4NCgkJPHVpdGV4dCBuYW1lPSJBVFRBQ0hOQU1FX0hFQURJTkciIHZhbHVlPSJEb3N5YSBBZMSxIi8+DQoJCTx1aXRleHQgbmFtZT0iQVRUQUNIU0laRV9IRUFESU5HIiB2YWx1ZT0iQm95dXQiLz4NCgkJPHVpdGV4dCBuYW1lPSJTTElERV9OT1RFUyIgdmFsdWU9IlNsYXl0IE5vdGxhcsSx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Qk8dWl0ZXh0IG5hbWU9IkNPVVJTRV9TVEFUVVMiIHZhbHVlPSJNb2R1bGUgU3RhdHVzIi8+DQoJCTx1aXRleHQgbmFtZT0iUEFTU0VEX1NUUklORyIgdmFsdWU9IlBhc3NlZCIvPg0KCQk8dWl0ZXh0IG5hbWU9IkZBSUxFRF9TVFJJTkciIHZhbHVlPSJGYWlsZWQiLz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+DQoJCTx1aXRleHQgbmFtZT0iQ09MTEFCX0xPQ0FMX1BMQVlCQUNLX01TRyIgdmFsdWU9IkNvbnRlbnQgaXMgYmVpbmcgcGxheWVkIGxvY2FsbHkuXG4gQ29sbGFib3JhdGlvbiBkb2VzIG5vdCB3b3JrIGluIHRoaXMgbW9kZSIvPg0KCQk8dWl0ZXh0IG5hbWU9IkNPTExBQl9MT0NBTF9QTEFZQkFDS19USVRMRSIgdmFsdWU9IkxvY2FsIFBsYXliYWNrIi8+DQoJCTx1aXRleHQgbmFtZT0iQ09MTEFCX0xPQ0FMX1BMQVlCQUNLQlROIiB2YWx1ZT0iT2siLz4NCgk8L2xhbmd1YWdlPg0KCTxsYW5ndWFnZSBpZD0icn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0KHQu9Cw0LnQtCAlbiIvPg0KCQk8IS0tIHN1YnN0aXR1dGlvbjogJW4gPT0gc2xpZGUgbnVtYmVyIC0tPg0KCQk8IS0tIHN1YnN0aXR1dGlvbjogJXQgPT0gdG90YWwgc2xpZGUgY291bnQgLS0+DQoJCTx1aXRleHQgbmFtZT0iU0NSVUJCQVJTVEFUVVNfU0xJREVJTkZPIiB2YWx1ZT0i0KHQu9Cw0LnQtCAlbiAvICV0IHwgIi8+DQoJCTx1aXRleHQgbmFtZT0iU0NSVUJCQVJTVEFUVVNfU1RPUFBFRCIgdmFsdWU9ItCe0YHRgtCw0L3QvtCy0LvQtdC90L4iLz4NCgkJPHVpdGV4dCBuYW1lPSJTQ1JVQkJBUlNUQVRVU19QTEFZSU5HIiB2YWx1ZT0i0JLQvtGB0L/RgNC+0LjQt9Cy0LXQtNC10L3QuNC1Ii8+DQoJCTx1aXRleHQgbmFtZT0iU0NSVUJCQVJTVEFUVVNfTk9BVURJTyIgdmFsdWU9ItCd0LXRgiDQsNGD0LTQuNC+Ii8+DQoJCTx1aXRleHQgbmFtZT0iU0NSVUJCQVJTVEFUVVNfVklEUExBWUlORyIgdmFsdWU9ItCS0L7RgdC/0YDQvtC40LfQstC10LTQtdC90LjQtSDQstC40LTQtdC+Ii8+DQoJCTx1aXRleHQgbmFtZT0iU0NSVUJCQVJTVEFUVVNfTE9BRElORyIgdmFsdWU9ItCX0LDQs9GA0YPQt9C60LAiLz4NCgkJPHVpdGV4dCBuYW1lPSJTQ1JVQkJBUlNUQVRVU19CVUZGRVJJTkciIHZhbHVlPSLQkdGD0YTQtdGA0LjQt9Cw0YbQuNGPIi8+DQoJCTx1aXRleHQgbmFtZT0iU0NSVUJCQVJTVEFUVVNfUVVFU1RJT04iIHZhbHVlPSLQntGC0LLQtdGCINC90LAg0LLQvtC/0YDQvtGBIi8+DQoJCTx1aXRleHQgbmFtZT0iU0NSVUJCQVJTVEFUVVNfUkVWSUVXUVVJWiIgdmFsdWU9ItCe0LHQt9C+0YAg0L7Qv9GA0L7RgdCwIi8+DQoJCTwhLS0gc3Vic3RpdHV0aW9uOiAlbSA9PSBtaW51dGVzIHJlbWFpbmluZyAtLT4NCgkJPCEtLSBzdWJzdGl0dXRpb246ICVzID09IHNlY29uZHMgcmVtYWluaW5nIC0tPg0KCQk8dWl0ZXh0IG5hbWU9IkVMQVBTRUQiIHZhbHVlPSLQntGB0YLQsNC70L7RgdGMICVtINC80LjQvS4gJXMg0YEiLz4NCgkJPHVpdGV4dCBuYW1lPSJOT1RGT1VORCIgdmFsdWU9ItCd0LjRh9C10LPQviDQvdC1INC90LDQudC00LXQvdC+Ii8+DQoJCTx1aXRleHQgbmFtZT0iQVRUQUNITUVOVFMiIHZhbHVlPSLQktC70L7QttC10L3QuNGPIi8+DQoJCTwhLS0gc3Vic3RpdHV0aW9uOiAlcCA9PSBjdXJyZW50IHNwZWFrZXIncyB0aXRsZSAtLT4NCgkJPHVpdGV4dCBuYW1lPSJCSU9XSU5fVElUTEUiIHZhbHVlPSLQkdC40L7Qs9GA0LDRhNC40Y86ICVwIi8+DQoJCTx1aXRleHQgbmFtZT0iQklPQlROX1RJVExFIiB2YWx1ZT0i0JHQuNC+0LPRgNCw0YTQuNGPIi8+DQoJCTx1aXRleHQgbmFtZT0iRElWSURFUkJUTl9USVRMRSIgdmFsdWU9InwiLz4NCgkJPHVpdGV4dCBuYW1lPSJDT05UQUNUQlROX1RJVExFIiB2YWx1ZT0i0JrQvtC90YLQsNC60YIiLz4NCgkJPHVpdGV4dCBuYW1lPSJUQUJfUVVJWiIgdmFsdWU9ItCe0L/RgNC+0YEiLz4NCgkJPHVpdGV4dCBuYW1lPSJUQUJfT1VUTElORSIgdmFsdWU9ItCh0YXQtdC80LAiLz4NCgkJPHVpdGV4dCBuYW1lPSJUQUJfVEhVTUIiIHZhbHVlPSLQkdC10LPRg9C90L7QuiIvPg0KCQk8dWl0ZXh0IG5hbWU9IlRBQl9OT1RFUyIgdmFsdWU9ItCX0LDQvNC10YLQutC4Ii8+DQoJCTx1aXRleHQgbmFtZT0iVEFCX1NFQVJDSCIgdmFsdWU9ItCf0L7QuNGB0LoiLz4NCgkJPHVpdGV4dCBuYW1lPSJTTElERV9IRUFESU5HIiB2YWx1ZT0i0JfQsNCz0L7Qu9C+0LLQvtC6INGB0LvQsNC50LTQsCIvPg0KCQk8dWl0ZXh0IG5hbWU9IkRVUkFUSU9OX0hFQURJTkciIHZhbHVlPSLQlNC70LjRgi3RgdGC0YwiLz4NCgkJPHVpdGV4dCBuYW1lPSJTRUFSQ0hfSEVBRElORyIgdmFsdWU9ItCf0L7QuNGB0Log0YLQtdC60YHRgtCwOiIvPg0KCQk8dWl0ZXh0IG5hbWU9IlRIVU1CX0hFQURJTkciIHZhbHVlPSLQodC70LDQudC0Ii8+DQoJCTx1aXRleHQgbmFtZT0iVEhVTUJfSU5GTyIgdmFsdWU9ItCd0LDQt9Cy0LDQvdC40LUv0LTQu9C40YIt0L3QvtGB0YLRjCIvPg0KCQk8dWl0ZXh0IG5hbWU9IkFUVEFDSE5BTUVfSEVBRElORyIgdmFsdWU9ItCY0LzRjyDRhNCw0LnQu9CwIi8+DQoJCTx1aXRleHQgbmFtZT0iQVRUQUNIU0laRV9IRUFESU5HIiB2YWx1ZT0i0KDQsNC30LzQtdGAIi8+DQoJCTx1aXRleHQgbmFtZT0iU0xJREVfTk9URVMiIHZhbHVlPSLQl9Cw0LzQtdGC0LrQuCDQuiDRgdC70LDQudC00YM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CTx1aXRleHQgbmFtZT0iQ09VUlNFX1NUQVRVUyIgdmFsdWU9Ik1vZHVsZSBTdGF0dXMiLz4NCgkJPHVpdGV4dCBuYW1lPSJQQVNTRURfU1RSSU5HIiB2YWx1ZT0iUGFzc2VkIi8+DQoJCTx1aXRleHQgbmFtZT0iRkFJTEVEX1NUUklORyIgdmFsdWU9IkZhaWxlZCIvPg0KCQk8dWl0ZXh0IG5hbWU9IkFUVEFDSE1FTlRfUFJFVklFV19XQVJOSU5HTVNHX1RJVExFU1RSSU5HIiB2YWx1ZT0iQXR0YWNobWVudCBXYXJuaW5nIi8+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5cbiBDb2xsYWJvcmF0aW9uIGRvZXMgbm90IHdvcmsgaW4gdGhpcyBtb2RlIi8+DQoJCTx1aXRleHQgbmFtZT0iQ09MTEFCX0xPQ0FMX1BMQVlCQUNLX1RJVExFIiB2YWx1ZT0iTG9jYWwgUGxheWJhY2siLz4NCgkJPHVpdGV4dCBuYW1lPSJDT0xMQUJfTE9DQUxfUExBWUJBQ0tCVE4iIHZhbHVlPSJPayIvPg0KCTwvbGFuZ3VhZ2U+DQoJPGxhbmd1YWdlIGlkPSJh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LYqtit2LDZitixINi52YYg2KfZhNmF2LHZgdmC2KfYqiIvPg0KCQk8dWl0ZXh0IG5hbWU9IkFUVEFDSE1FTlRfUFJFVklFV19XQVJOSU5HTVNHIiB2YWx1ZT0i2YTYpyDZitmF2YPZhiDZgdiq2K0g2KfZhNmF2LHZgdmC2KfYqiDZgdmKINmG2YXYtyDYp9mE2YXYudin2YrZhtipLiDYp9mE2LHYrNin2KEg2KfYs9iq2K7Yr9in2YUg2YbYtNixINmE2LHYpNmK2Kkg2KfZhNmG2KrYp9im2KwuIi8+DQoJCTx1aXRleHQgbmFtZT0iVU5OQU1FRFNMSURFVElUTEUiIHZhbHVlPSLYtNix2YrYrdipICVuIi8+DQoJCTx1aXRleHQgbmFtZT0iQ09MTEFCX0xPQ0FMX1BMQVlCQUNLX01TRyIgdmFsdWU9ItmK2KzYsdmKINit2KfZhNmK2KfZiyDYqti02LrZitmEINin2YTZhdit2KrZiNmJINmF2K3ZhNmK2KfZiy4g2KfZhNiq2LnYp9mI2YYg2YTYpyDZiti52YXZhCDZgdmKINmH2LDYpyDYp9mE2YjYtti5LiIvPg0KCQk8dWl0ZXh0IG5hbWU9IkNPTExBQl9MT0NBTF9QTEFZQkFDS19USVRMRSIgdmFsdWU9Itiq2LTYutmK2YQg2YXYrdmE2YoiLz4NCgkJPHVpdGV4dCBuYW1lPSJDT0xMQUJfTE9DQUxfUExBWUJBQ0tCVE4iIHZhbHVlPSLZhdmI2KfZgdmCIi8+DQoJCTwhLS0gc3Vic3RpdHV0aW9uOiAlbiA9PSBzbGlkZSBudW1iZXIgLS0+DQoJCTwhLS0gc3Vic3RpdHV0aW9uOiAldCA9PSB0b3RhbCBzbGlkZSBjb3VudCAtLT4NCgkJPHVpdGV4dCBuYW1lPSJTQ1JVQkJBUlNUQVRVU19TTElERUlORk8iIHZhbHVlPSLYtNix2YrYrdipICVuIC8gJXQgfCAiLz4NCgkJPHVpdGV4dCBuYW1lPSJTQ1JVQkJBUlNUQVRVU19TVE9QUEVEIiB2YWx1ZT0i2YXYqtmI2YLZgSIvPg0KCQk8dWl0ZXh0IG5hbWU9IlNDUlVCQkFSU1RBVFVTX1BMQVlJTkciIHZhbHVlPSLZgtmK2K8g2KfZhNiq2LTYutmK2YQiLz4NCgkJPHVpdGV4dCBuYW1lPSJTQ1JVQkJBUlNUQVRVU19OT0FVRElPIiB2YWx1ZT0i2YTYpyDZitmI2KzYryDYtdmI2KoiLz4NCgkJPHVpdGV4dCBuYW1lPSJTQ1JVQkJBUlNUQVRVU19WSURQTEFZSU5HIiB2YWx1ZT0i2KfZhNmB2YrYr9mK2Ygg2YLZitivINin2YTYqti02LrZitmEIi8+DQoJCTx1aXRleHQgbmFtZT0iU0NSVUJCQVJTVEFUVVNfTE9BRElORyIgdmFsdWU9ItmK2KzYsdmKINin2YTYotmGINin2YTYqtit2YXZitmELi4uIi8+DQoJCTx1aXRleHQgbmFtZT0iU0NSVUJCQVJTVEFUVVNfQlVGRkVSSU5HIiB2YWx1ZT0i2YrYrNix2Yog2KfZhNii2YYg2KfZhNiq2K7YstmK2YYg2KfZhNmF2KTZgtiqIi8+DQoJCTx1aXRleHQgbmFtZT0iU0NSVUJCQVJTVEFUVVNfUVVFU1RJT04iIHZhbHVlPSLYp9mE2KXYrNin2KjYqSDYudmE2Ykg2KfZhNiz2KTYp9mEIi8+DQoJCTx1aXRleHQgbmFtZT0iU0NSVUJCQVJTVEFUVVNfUkVWSUVXUVVJWiIgdmFsdWU9ItmF2LHYp9is2LnYqSDYp9mE2YXYs9in2KjZgtipIi8+DQoJCTwhLS0gc3Vic3RpdHV0aW9uOiAlbSA9PSBtaW51dGVzIHJlbWFpbmluZyAtLT4NCgkJPCEtLSBzdWJzdGl0dXRpb246ICVzID09IHNlY29uZHMgcmVtYWluaW5nIC0tPg0KCQk8dWl0ZXh0IG5hbWU9IkVMQVBTRUQiIHZhbHVlPSIlbSDYr9mC2KfYptmCJXMg2KvZiNin2YYg2YXYqtio2YLZitipIi8+DQoJCTx1aXRleHQgbmFtZT0iTk9URk9VTkQiIHZhbHVlPSLZhNmFINmK2Y/Yudir2LEg2LnZhNmJINi02YrYoSIvPg0KCQk8dWl0ZXh0IG5hbWU9IkFUVEFDSE1FTlRTIiB2YWx1ZT0i2KfZhNmF2LHZgdmC2KfYqiIvPg0KCQk8IS0tIHN1YnN0aXR1dGlvbjogJXAgPT0gY3VycmVudCBzcGVha2VyJ3MgdGl0bGUgLS0+DQoJCTx1aXRleHQgbmFtZT0iQklPV0lOX1RJVExFIiB2YWx1ZT0i2KfZhNiz2YrYsdipINin2YTYsNin2KrZitipOiAlcCIvPg0KCQk8dWl0ZXh0IG5hbWU9IkJJT0JUTl9USVRMRSIgdmFsdWU9Itin2YTYs9mK2LHYqSDYp9mE2LDYp9iq2YrYqSIvPg0KCQk8dWl0ZXh0IG5hbWU9IkRJVklERVJCVE5fVElUTEUiIHZhbHVlPSJ8Ii8+DQoJCTx1aXRleHQgbmFtZT0iQ09OVEFDVEJUTl9USVRMRSIgdmFsdWU9Itin2KrYtdin2YQiLz4NCgkJPHVpdGV4dCBuYW1lPSJUQUJfUVVJWiIgdmFsdWU9ItmF2LPYp9io2YLYqSIvPg0KCQk8dWl0ZXh0IG5hbWU9IlRBQl9PVVRMSU5FIiB2YWx1ZT0i2YXYrti32LciLz4NCgkJPHVpdGV4dCBuYW1lPSJUQUJfVEhVTUIiIHZhbHVlPSLZhdi12LrZkdix2KkiLz4NCgkJPHVpdGV4dCBuYW1lPSJUQUJfTk9URVMiIHZhbHVlPSLZhdmE2KfYrdi42KfYqiIvPg0KCQk8dWl0ZXh0IG5hbWU9IlRBQl9TRUFSQ0giIHZhbHVlPSLYqNit2KsiLz4NCgkJPHVpdGV4dCBuYW1lPSJTTElERV9IRUFESU5HIiB2YWx1ZT0i2LnZhtmI2KfZhiDYp9mE2LTYsdmK2K3YqSAiLz4NCgkJPHVpdGV4dCBuYW1lPSJEVVJBVElPTl9IRUFESU5HIiB2YWx1ZT0i2YXYr9ipIi8+DQoJCTx1aXRleHQgbmFtZT0iU0VBUkNIX0hFQURJTkciIHZhbHVlPSI62KfZhNio2K3YqyDYudmGINmG2LUiLz4NCgkJPHVpdGV4dCBuYW1lPSJUSFVNQl9IRUFESU5HIiB2YWx1ZT0i2LTYsdmK2K3YqSIvPg0KCQk8dWl0ZXh0IG5hbWU9IlRIVU1CX0lORk8iIHZhbHVlPSLYudmG2YjYp9mGL9mF2K/YqSDYp9mE2LTYsdmK2K3YqSIvPg0KCQk8dWl0ZXh0IG5hbWU9IkFUVEFDSE5BTUVfSEVBRElORyIgdmFsdWU9Itin2LPZhSDYp9mE2YXZhNmBIi8+DQoJCTx1aXRleHQgbmFtZT0iQVRUQUNIU0laRV9IRUFESU5HIiB2YWx1ZT0i2KfZhNit2KzZhSIvPg0KCQk8dWl0ZXh0IG5hbWU9IlNMSURFX05PVEVTIiB2YWx1ZT0i2YXZhNin2K3YuNin2Kog2KfZhNi02LHZitit2KkiLz4NCgkJPHVpdGV4dCBuYW1lPSJDT1VSU0VfU1RBVFVTIiB2YWx1ZT0i2K3Yp9mE2Kkg2KfZhNmI2K3Yr9ipIi8+DQoJCTx1aXRleHQgbmFtZT0iUEFTU0VEX1NUUklORyIgdmFsdWU9ItmG2KzYp9itIi8+DQoJCTx1aXRleHQgbmFtZT0iRkFJTEVEX1NUUklORyIgdmFsdWU9ItmB2LTZhCIvPg0KCQk8IS0tcXVpeiBwb2QgYW5kIG1lc3NhZ2UgYm94IHRleHRzLS0+DQoJCTx1aXRleHQgbmFtZT0iUVVJWlBPRF9RVUlaX0FUVEVNUFQiIHZhbHVlPSLYsdmC2YUg2KfZhNmF2K3Yp9mI2YTYqSDZgdmKINin2YTZhdiz2KfYqNmC2Kk6Ii8+DQoJCTx1aXRleHQgbmFtZT0iUVVJWlBPRF9RVUlaX0FUVEVNUFRfVkFMVUUiIHZhbHVlPSIlbiDZhdmGICV0Ii8+DQoJCTx1aXRleHQgbmFtZT0iUVVJWlBPRF9RVUlaX1NDT1JFIiB2YWx1ZT0iOtin2YTYr9ix2KzYqSDYp9mE2YXYs9is2YTYqSIvPg0KCQk8dWl0ZXh0IG5hbWU9IlFVSVpQT0RfUVVJWl9QQVNTU0NPUkUiIHZhbHVlPSI62K/Ysdis2Kkg2KfZhNmG2KzYp9itIi8+DQoJCTx1aXRleHQgbmFtZT0iUVVJWlBPRF9RVUlaX01BWFNDT1JFIiB2YWx1ZT0iOtin2YTYr9ix2KzYqSDYp9mE2YLYtdmI2YkiLz4NCgkJPHVpdGV4dCBuYW1lPSJRVUlaUE9EX1FVRVNBVE1QVF9TVFIiIHZhbHVlPSLYp9mE2YXYrdin2YjZhNipICVuINmF2YYgJXQiLz4NCgkJPHVpdGV4dCBuYW1lPSJRVUlaUE9EX1FVRVNUWVBFX1NUUiIgdmFsdWU9Itin2YTZhtmI2Lk6ICVzIi8+DQoJCTx1aXRleHQgbmFtZT0iUVVJWlBPRF9RVUVTVFlQRV9HUkQiIHZhbHVlPSLYqtmFINiq2LXYrdmK2K3ZhyIvPg0KCQk8dWl0ZXh0IG5hbWU9IlFVSVpQT0RfUVVFU1RZUEVfU1ZZIiB2YWx1ZT0i2KfYs9iq2LfZhNin2LkiLz4NCgkJPHVpdGV4dCBuYW1lPSJRVUlaUE9EX1FVSVpBVE1QVF9JTkYiIHZhbHVlPSLZhNinINmG2YfYp9im2YoiLz4NCgkJPHVpdGV4dCBuYW1lPSJRVUlaUE9EX1FVRVNBVE1QVF9JTkYiIHZhbHVlPSLZhNinINmG2YfYp9im2YoiLz4NCgkJPHVpdGV4dCBuYW1lPSJXQVJOSU5HTVNHX1lFU1NUUklORyIgdmFsdWU9ItmG2LnZhSIvPg0KCQk8dWl0ZXh0IG5hbWU9IldBUk5JTkdNU0dfTk9TVFJJTkciIHZhbHVlPSLZhNinIi8+DQoJCTx1aXRleHQgbmFtZT0iV0FSTklOR01TR19USVRMRVNUUklORyIgdmFsdWU9Itiq2K3YsNmK2LEg2LnZhiDYp9mE2KrZhtmC2YQg2YHZiiDYp9mE2YXYs9in2KjZgtipIi8+DQoJCTx1aXRleHQgbmFtZT0iV0FSTklOR01TR19NU0dTVFJJTkciIHZhbHVlPSLZh9mG2KfZgyDYo9iz2KbZhNipINmE2YUg2KrYqtmFINin2YTYpdis2KfYqNipINi52YTZitmH2Kcg2YHZiiDYp9mE2YXYs9in2KjZgtipLiDYp9mE2YbZgtixINi52YTZiSDZhti52YUg2LPZitiu2LHYrNmDINmF2YYg2KfZhNmF2LPYp9io2YLYqS4g2KfZhtmC2LEg2YTYpyDZhNmF2KrYp9io2LnYqSDYp9mE2YXYs9in2KjZgtipLiIvPg0KCQk8dWl0ZXh0IG5hbWU9IklORk9STUFUSU9OX0gyNjRfRkxBU0hQTEFZRVIiIHZhbHVlPSLZhtiz2K7YqSBGbGFzaCBQbGF5ZXIgINin2YTZhdir2KjYqtipINit2KfZhNmK2KfZiyDYudmE2Ykg2KzZh9in2LLZgyDZhNinINiq2K/YudmFINmH2LDYpyDYp9mE2YHZitiv2YrZiC4g2KfZhtmC2LEg2LnZhNmJINmF2YbYt9mC2Kkg2KfZhNmB2YrYr9mK2Ygg2YTYqtmG2LLZitmEINij2K3Yr9irINmG2LPYrtipINmF2YY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Ypdi42YfYp9ixINin2YTYtNix2YrYtyDYp9mE2KzYp9mG2KjZiiDZhNmE2YXYtNin2LHZg9mK2YYiLz4NCgkJPHVpdGV4dCBuYW1lPSJNVVRFIiB2YWx1ZT0i2LXYp9mF2KoiLz4NCgkJPHVpdGV4dCBuYW1lPSJET0NXUkFQX1RJVExFIiB2YWx1ZT0i2KfZhNmF2YTZgdin2Kog2KfZhNmF2LHZgdmC2Kkg2YHZiiBQcmVzZW50ZXIiLz4NCgkJPHVpdGV4dCBuYW1lPSJET0NXUkFQX01TRyIgdmFsdWU9Itin2YTYrdmB2Lgg2YHZiiDYrNmH2KfYsiDYp9mE2YPZhdio2YrZiNiq2LEiLz4NCgkJPHVpdGV4dCBuYW1lPSJET0NXUkFQX1BST01QVCIgdmFsdWU9Itin2YbZgtixINmH2YbYpyDZhNmE2KrZhtiy2YrZhCIvPg0KCTwvbGFuZ3VhZ2U+DQo8L2NvbmZpZ3VyYXRpb24+DQo="/>
  <p:tag name="MMPROD_UIDATA" val="&lt;database version=&quot;11.0&quot;&gt;&lt;object type=&quot;1&quot; unique_id=&quot;10001&quot;&gt;&lt;property id=&quot;20141&quot; value=&quot;Intro and Life Cycles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3&quot;/&gt;&lt;property id=&quot;20183&quot; value=&quot;0&quot;/&gt;&lt;property id=&quot;20184&quot; value=&quot;7&quot;/&gt;&lt;property id=&quot;20193&quot; value=&quot;-1&quot;/&gt;&lt;property id=&quot;20224&quot; value=&quot;O:\Adobe_Presenter_Files\Kristian Secor, ART-40638, Principles of User Experience UX\AP11\lec01&quot;/&gt;&lt;property id=&quot;20250&quot; value=&quot;0&quot;/&gt;&lt;property id=&quot;20251&quot; value=&quot;0&quot;/&gt;&lt;property id=&quot;20259&quot; value=&quot;0&quot;/&gt;&lt;property id=&quot;20263&quot; value=&quot;3&quot;/&gt;&lt;property id=&quot;20264&quot; value=&quot;1&quot;/&gt;&lt;property id=&quot;20519&quot; value=&quot;0&quot;/&gt;&lt;property id=&quot;20700&quot; value=&quot;0&quot;/&gt;&lt;object type=&quot;2&quot; unique_id=&quot;10265&quot;&gt;&lt;object type=&quot;3&quot; unique_id=&quot;10266&quot;&gt;&lt;property id=&quot;20148&quot; value=&quot;5&quot;/&gt;&lt;property id=&quot;20300&quot; value=&quot;Slide 1 - &amp;quot;Session #2: Links, Images, and Tables&amp;quot;&quot;/&gt;&lt;property id=&quot;20302&quot; value=&quot;0&quot;/&gt;&lt;property id=&quot;20303&quot; value=&quot;Kristian Secor, M.S.&quot;/&gt;&lt;property id=&quot;20307&quot; value=&quot;256&quot;/&gt;&lt;property id=&quot;20309&quot; value=&quot;10484&quot;/&gt;&lt;property id=&quot;20312&quot; value=&quot;0&quot;/&gt;&lt;/object&gt;&lt;object type=&quot;3&quot; unique_id=&quot;10486&quot;&gt;&lt;property id=&quot;20148&quot; value=&quot;5&quot;/&gt;&lt;property id=&quot;20300&quot; value=&quot;Slide 2 - &amp;quot;Let’s start with Links (Chapter 4)&amp;quot;&quot;/&gt;&lt;property id=&quot;20307&quot; value=&quot;305&quot;/&gt;&lt;/object&gt;&lt;object type=&quot;3&quot; unique_id=&quot;10487&quot;&gt;&lt;property id=&quot;20148&quot; value=&quot;5&quot;/&gt;&lt;property id=&quot;20300&quot; value=&quot;Slide 3 - &amp;quot;Links are navigation&amp;quot;&quot;/&gt;&lt;property id=&quot;20307&quot; value=&quot;306&quot;/&gt;&lt;/object&gt;&lt;object type=&quot;3&quot; unique_id=&quot;10488&quot;&gt;&lt;property id=&quot;20148&quot; value=&quot;5&quot;/&gt;&lt;property id=&quot;20300&quot; value=&quot;Slide 4 - &amp;quot;How it works!&amp;quot;&quot;/&gt;&lt;property id=&quot;20307&quot; value=&quot;307&quot;/&gt;&lt;/object&gt;&lt;object type=&quot;3&quot; unique_id=&quot;10489&quot;&gt;&lt;property id=&quot;20148&quot; value=&quot;5&quot;/&gt;&lt;property id=&quot;20300&quot; value=&quot;Slide 5 - &amp;quot;External Sites&amp;quot;&quot;/&gt;&lt;property id=&quot;20307&quot; value=&quot;308&quot;/&gt;&lt;/object&gt;&lt;object type=&quot;3&quot; unique_id=&quot;10490&quot;&gt;&lt;property id=&quot;20148&quot; value=&quot;5&quot;/&gt;&lt;property id=&quot;20300&quot; value=&quot;Slide 6 - &amp;quot;Links within the same site&amp;quot;&quot;/&gt;&lt;property id=&quot;20307&quot; value=&quot;309&quot;/&gt;&lt;/object&gt;&lt;object type=&quot;3&quot; unique_id=&quot;10491&quot;&gt;&lt;property id=&quot;20148&quot; value=&quot;5&quot;/&gt;&lt;property id=&quot;20300&quot; value=&quot;Slide 7 - &amp;quot;A bit about directories (folders)&amp;quot;&quot;/&gt;&lt;property id=&quot;20307&quot; value=&quot;310&quot;/&gt;&lt;/object&gt;&lt;object type=&quot;3&quot; unique_id=&quot;10492&quot;&gt;&lt;property id=&quot;20148&quot; value=&quot;5&quot;/&gt;&lt;property id=&quot;20300&quot; value=&quot;Slide 8 - &amp;quot;Email links&amp;quot;&quot;/&gt;&lt;property id=&quot;20307&quot; value=&quot;311&quot;/&gt;&lt;/object&gt;&lt;object type=&quot;3&quot; unique_id=&quot;10493&quot;&gt;&lt;property id=&quot;20148&quot; value=&quot;5&quot;/&gt;&lt;property id=&quot;20300&quot; value=&quot;Slide 9 - &amp;quot;Opening a link in a new window&amp;quot;&quot;/&gt;&lt;property id=&quot;20307&quot; value=&quot;312&quot;/&gt;&lt;/object&gt;&lt;object type=&quot;3&quot; unique_id=&quot;10494&quot;&gt;&lt;property id=&quot;20148&quot; value=&quot;5&quot;/&gt;&lt;property id=&quot;20300&quot; value=&quot;Slide 10 - &amp;quot;Linking to a specific part of the page&amp;quot;&quot;/&gt;&lt;property id=&quot;20307&quot; value=&quot;313&quot;/&gt;&lt;/object&gt;&lt;object type=&quot;3&quot; unique_id=&quot;10495&quot;&gt;&lt;property id=&quot;20148&quot; value=&quot;5&quot;/&gt;&lt;property id=&quot;20300&quot; value=&quot;Slide 11 - &amp;quot;Complete example&amp;quot;&quot;/&gt;&lt;property id=&quot;20307&quot; value=&quot;314&quot;/&gt;&lt;/object&gt;&lt;object type=&quot;3&quot; unique_id=&quot;10496&quot;&gt;&lt;property id=&quot;20148&quot; value=&quot;5&quot;/&gt;&lt;property id=&quot;20300&quot; value=&quot;Slide 12 - &amp;quot;Links Summary&amp;quot;&quot;/&gt;&lt;property id=&quot;20307&quot; value=&quot;315&quot;/&gt;&lt;/object&gt;&lt;object type=&quot;3&quot; unique_id=&quot;10497&quot;&gt;&lt;property id=&quot;20148&quot; value=&quot;5&quot;/&gt;&lt;property id=&quot;20300&quot; value=&quot;Slide 13 - &amp;quot;On to images!&amp;quot;&quot;/&gt;&lt;property id=&quot;20307&quot; value=&quot;316&quot;/&gt;&lt;/object&gt;&lt;object type=&quot;3&quot; unique_id=&quot;10498&quot;&gt;&lt;property id=&quot;20148&quot; value=&quot;5&quot;/&gt;&lt;property id=&quot;20300&quot; value=&quot;Slide 14 - &amp;quot;Adding Images&amp;quot;&quot;/&gt;&lt;property id=&quot;20307&quot; value=&quot;317&quot;/&gt;&lt;/object&gt;&lt;object type=&quot;3&quot; unique_id=&quot;10499&quot;&gt;&lt;property id=&quot;20148&quot; value=&quot;5&quot;/&gt;&lt;property id=&quot;20300&quot; value=&quot;Slide 15 - &amp;quot;Adding Heights and Widths&amp;quot;&quot;/&gt;&lt;property id=&quot;20307&quot; value=&quot;318&quot;/&gt;&lt;/object&gt;&lt;object type=&quot;3&quot; unique_id=&quot;10500&quot;&gt;&lt;property id=&quot;20148&quot; value=&quot;5&quot;/&gt;&lt;property id=&quot;20300&quot; value=&quot;Slide 16 - &amp;quot;Where to place images&amp;quot;&quot;/&gt;&lt;property id=&quot;20307&quot; value=&quot;319&quot;/&gt;&lt;/object&gt;&lt;object type=&quot;3&quot; unique_id=&quot;10501&quot;&gt;&lt;property id=&quot;20148&quot; value=&quot;5&quot;/&gt;&lt;property id=&quot;20300&quot; value=&quot;Slide 17 - &amp;quot;Horizontal alignment&amp;quot;&quot;/&gt;&lt;property id=&quot;20307&quot; value=&quot;320&quot;/&gt;&lt;/object&gt;&lt;object type=&quot;3&quot; unique_id=&quot;10502&quot;&gt;&lt;property id=&quot;20148&quot; value=&quot;5&quot;/&gt;&lt;property id=&quot;20300&quot; value=&quot;Slide 18 - &amp;quot;Vertical Alignment&amp;quot;&quot;/&gt;&lt;property id=&quot;20307&quot; value=&quot;321&quot;/&gt;&lt;/object&gt;&lt;object type=&quot;3&quot; unique_id=&quot;10503&quot;&gt;&lt;property id=&quot;20148&quot; value=&quot;5&quot;/&gt;&lt;property id=&quot;20300&quot; value=&quot;Slide 19 - &amp;quot;3 rules for images&amp;quot;&quot;/&gt;&lt;property id=&quot;20307&quot; value=&quot;327&quot;/&gt;&lt;/object&gt;&lt;object type=&quot;3&quot; unique_id=&quot;10504&quot;&gt;&lt;property id=&quot;20148&quot; value=&quot;5&quot;/&gt;&lt;property id=&quot;20300&quot; value=&quot;Slide 20 - &amp;quot;Figure and Caption&amp;quot;&quot;/&gt;&lt;property id=&quot;20307&quot; value=&quot;328&quot;/&gt;&lt;/object&gt;&lt;object type=&quot;3&quot; unique_id=&quot;10505&quot;&gt;&lt;property id=&quot;20148&quot; value=&quot;5&quot;/&gt;&lt;property id=&quot;20300&quot; value=&quot;Slide 21 - &amp;quot;Images Summary&amp;quot;&quot;/&gt;&lt;property id=&quot;20307&quot; value=&quot;329&quot;/&gt;&lt;/object&gt;&lt;object type=&quot;3&quot; unique_id=&quot;10506&quot;&gt;&lt;property id=&quot;20148&quot; value=&quot;5&quot;/&gt;&lt;property id=&quot;20300&quot; value=&quot;Slide 22 - &amp;quot;Tables (Chapter 6)&amp;quot;&quot;/&gt;&lt;property id=&quot;20307&quot; value=&quot;330&quot;/&gt;&lt;/object&gt;&lt;object type=&quot;3&quot; unique_id=&quot;10507&quot;&gt;&lt;property id=&quot;20148&quot; value=&quot;5&quot;/&gt;&lt;property id=&quot;20300&quot; value=&quot;Slide 23 - &amp;quot;Basic Table Structure&amp;quot;&quot;/&gt;&lt;property id=&quot;20307&quot; value=&quot;331&quot;/&gt;&lt;/object&gt;&lt;object type=&quot;3&quot; unique_id=&quot;10508&quot;&gt;&lt;property id=&quot;20148&quot; value=&quot;5&quot;/&gt;&lt;property id=&quot;20300&quot; value=&quot;Slide 24 - &amp;quot;Table Headings&amp;quot;&quot;/&gt;&lt;property id=&quot;20307&quot; value=&quot;332&quot;/&gt;&lt;/object&gt;&lt;object type=&quot;3&quot; unique_id=&quot;10509&quot;&gt;&lt;property id=&quot;20148&quot; value=&quot;5&quot;/&gt;&lt;property id=&quot;20300&quot; value=&quot;Slide 25 - &amp;quot;Spanning Columns/ Colspan&amp;quot;&quot;/&gt;&lt;property id=&quot;20307&quot; value=&quot;333&quot;/&gt;&lt;/object&gt;&lt;object type=&quot;3&quot; unique_id=&quot;10510&quot;&gt;&lt;property id=&quot;20148&quot; value=&quot;5&quot;/&gt;&lt;property id=&quot;20300&quot; value=&quot;Slide 26 - &amp;quot;Spanning Rows&amp;amp;#x09;&amp;quot;&quot;/&gt;&lt;property id=&quot;20307&quot; value=&quot;334&quot;/&gt;&lt;/object&gt;&lt;object type=&quot;3&quot; unique_id=&quot;10511&quot;&gt;&lt;property id=&quot;20148&quot; value=&quot;5&quot;/&gt;&lt;property id=&quot;20300&quot; value=&quot;Slide 27 - &amp;quot;Headers and Footers&amp;quot;&quot;/&gt;&lt;property id=&quot;20307&quot; value=&quot;335&quot;/&gt;&lt;/object&gt;&lt;object type=&quot;3&quot; unique_id=&quot;10512&quot;&gt;&lt;property id=&quot;20148&quot; value=&quot;5&quot;/&gt;&lt;property id=&quot;20300&quot; value=&quot;Slide 28 - &amp;quot;Summary of Tables&amp;quot;&quot;/&gt;&lt;property id=&quot;20307&quot; value=&quot;336&quot;/&gt;&lt;/object&gt;&lt;/object&gt;&lt;object type=&quot;8&quot; unique_id=&quot;10335&quot;&gt;&lt;/object&gt;&lt;object type=&quot;10&quot; unique_id=&quot;10480&quot;&gt;&lt;object type=&quot;11&quot; unique_id=&quot;10481&quot;&gt;&lt;property id=&quot;20180&quot; value=&quot;1&quot;/&gt;&lt;property id=&quot;20181&quot; value=&quot;3&quot;/&gt;&lt;property id=&quot;20183&quot; value=&quot;0&quot;/&gt;&lt;/object&gt;&lt;object type=&quot;12&quot; unique_id=&quot;10483&quot;&gt;&lt;/object&gt;&lt;/object&gt;&lt;object type=&quot;4&quot; unique_id=&quot;10482&quot;&gt;&lt;object type=&quot;5&quot; unique_id=&quot;10484&quot;&gt;&lt;property id=&quot;20149&quot; value=&quot;Kristian Secor, M.S.&quot;/&gt;&lt;property id=&quot;20151&quot; value=&quot;kris_secor.jpg&quot;/&gt;&lt;/object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.PNG&quot;/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3&quot;/&gt;&lt;/TableIndex&gt;&lt;/ShapeTextInfo&gt;"/>
  <p:tag name="HTML_SHAPEINFO" val="&lt;ThreeDShapeInfo&gt;&lt;uuid val=&quot;&quot;/&gt;&lt;isInvalidForFieldText val=&quot;0&quot;/&gt;&lt;Image&gt;&lt;filename val=&quot;O:\Adobe_Presenter_Files\Kristian Secor, ART-40638, Principles of User Experience UX\AP11\lec01\data\asimages\{FFD7366A-D342-4C9F-80D9-7D2EB7187DC1}_1.png&quot;/&gt;&lt;left val=&quot;0&quot;/&gt;&lt;top val=&quot;112&quot;/&gt;&lt;width val=&quot;663&quot;/&gt;&lt;height val=&quot;127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E03B67D-75B4-4A88-B64F-B28C2C32F304}&quot;/&gt;&lt;isInvalidForFieldText val=&quot;0&quot;/&gt;&lt;Image&gt;&lt;filename val=&quot;C:\Users\cadams\Desktop\lec01\data\asimages\{9E03B67D-75B4-4A88-B64F-B28C2C32F304}_MtorLt.png&quot;/&gt;&lt;left val=&quot;-3&quot;/&gt;&lt;top val=&quot;529&quot;/&gt;&lt;width val=&quot;728&quot;/&gt;&lt;height val=&quot;16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3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4&quot;/&gt;&lt;lineCharCount val=&quot;18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template_UCSD Extension OL</Template>
  <TotalTime>17652</TotalTime>
  <Words>714</Words>
  <Application>Microsoft Macintosh PowerPoint</Application>
  <PresentationFormat>On-screen Show (4:3)</PresentationFormat>
  <Paragraphs>126</Paragraphs>
  <Slides>37</Slides>
  <Notes>9</Notes>
  <HiddenSlides>0</HiddenSlides>
  <MMClips>37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Calibri</vt:lpstr>
      <vt:lpstr>Courier New</vt:lpstr>
      <vt:lpstr>ＭＳ Ｐゴシック</vt:lpstr>
      <vt:lpstr>News Gothic MT</vt:lpstr>
      <vt:lpstr>Roboto</vt:lpstr>
      <vt:lpstr>Roboto Light</vt:lpstr>
      <vt:lpstr>Wingdings</vt:lpstr>
      <vt:lpstr>Arial</vt:lpstr>
      <vt:lpstr>Executive</vt:lpstr>
      <vt:lpstr>Bitmap Image</vt:lpstr>
      <vt:lpstr>Session #3: Forms, Multimedia</vt:lpstr>
      <vt:lpstr>First with forms…(Chapter 7)</vt:lpstr>
      <vt:lpstr>What we must learn…</vt:lpstr>
      <vt:lpstr>The most common form elements are….</vt:lpstr>
      <vt:lpstr>How forms work…</vt:lpstr>
      <vt:lpstr>Creating a form</vt:lpstr>
      <vt:lpstr>Adding input types</vt:lpstr>
      <vt:lpstr>Adding a textarea….</vt:lpstr>
      <vt:lpstr>Radio Buttons</vt:lpstr>
      <vt:lpstr>Checkboxes</vt:lpstr>
      <vt:lpstr>Dropdown List Box</vt:lpstr>
      <vt:lpstr>File input</vt:lpstr>
      <vt:lpstr>Submit Button</vt:lpstr>
      <vt:lpstr>Using an image as a button</vt:lpstr>
      <vt:lpstr>Button and Hidden Controls</vt:lpstr>
      <vt:lpstr>Labelling Form Controls</vt:lpstr>
      <vt:lpstr>Grouping Form Elements</vt:lpstr>
      <vt:lpstr>HTML5 Form Elements</vt:lpstr>
      <vt:lpstr>Date Input</vt:lpstr>
      <vt:lpstr>Email and URL inputs</vt:lpstr>
      <vt:lpstr>Placeholder</vt:lpstr>
      <vt:lpstr>Examples</vt:lpstr>
      <vt:lpstr>Summary</vt:lpstr>
      <vt:lpstr>A bit about Chapter 8 – Extra Markup</vt:lpstr>
      <vt:lpstr>Doctypes</vt:lpstr>
      <vt:lpstr>Comments &lt;!--  --&gt;</vt:lpstr>
      <vt:lpstr>Id’s</vt:lpstr>
      <vt:lpstr>Classes</vt:lpstr>
      <vt:lpstr>Block Elements</vt:lpstr>
      <vt:lpstr>Inline Elements</vt:lpstr>
      <vt:lpstr>Grouping inside a block element</vt:lpstr>
      <vt:lpstr>Multimedia (Chapter 9)</vt:lpstr>
      <vt:lpstr>Preparing Video</vt:lpstr>
      <vt:lpstr>Adding Video Using HTML 5</vt:lpstr>
      <vt:lpstr>Multiple Video Sources</vt:lpstr>
      <vt:lpstr>Adding Audio</vt:lpstr>
      <vt:lpstr>Summary</vt:lpstr>
    </vt:vector>
  </TitlesOfParts>
  <Company>Pfizer Inc</Company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Session #3: Forms, Multimedia</dc:title>
  <dc:creator>gfurman</dc:creator>
  <cp:lastModifiedBy>Kristian Secor</cp:lastModifiedBy>
  <cp:revision>387</cp:revision>
  <dcterms:created xsi:type="dcterms:W3CDTF">2012-07-09T18:05:37Z</dcterms:created>
  <dcterms:modified xsi:type="dcterms:W3CDTF">2018-06-04T05:31:11Z</dcterms:modified>
</cp:coreProperties>
</file>