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m4a" ContentType="audio/mp4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9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85" r:id="rId14"/>
    <p:sldId id="273" r:id="rId15"/>
    <p:sldId id="258" r:id="rId16"/>
    <p:sldId id="260" r:id="rId17"/>
    <p:sldId id="261" r:id="rId18"/>
    <p:sldId id="26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</p:sldIdLst>
  <p:sldSz cx="9144000" cy="6858000" type="screen4x3"/>
  <p:notesSz cx="6997700" cy="9271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CCCCFF"/>
    <a:srgbClr val="FFFF66"/>
    <a:srgbClr val="FF0000"/>
    <a:srgbClr val="777777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EF7ADF-AC4E-458F-8E78-3807C442B078}" v="17" dt="2018-06-26T20:50:51.9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88"/>
    <p:restoredTop sz="94743"/>
  </p:normalViewPr>
  <p:slideViewPr>
    <p:cSldViewPr snapToGrid="0">
      <p:cViewPr>
        <p:scale>
          <a:sx n="135" d="100"/>
          <a:sy n="135" d="100"/>
        </p:scale>
        <p:origin x="472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tags" Target="tags/tag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microsoft.com/office/2015/10/relationships/revisionInfo" Target="revisionInfo.xml"/><Relationship Id="rId3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an Secor" userId="62eae58d4b0d8e86" providerId="Windows Live" clId="Web-{EE731AFA-DA5D-4B0E-9861-4DFC549421DF}"/>
    <pc:docChg chg="addSld delSld modSld">
      <pc:chgData name="Kristian Secor" userId="62eae58d4b0d8e86" providerId="Windows Live" clId="Web-{EE731AFA-DA5D-4B0E-9861-4DFC549421DF}" dt="2018-06-25T21:38:10.039" v="180" actId="20577"/>
      <pc:docMkLst>
        <pc:docMk/>
      </pc:docMkLst>
      <pc:sldChg chg="modSp">
        <pc:chgData name="Kristian Secor" userId="62eae58d4b0d8e86" providerId="Windows Live" clId="Web-{EE731AFA-DA5D-4B0E-9861-4DFC549421DF}" dt="2018-06-25T21:22:48.214" v="178" actId="20577"/>
        <pc:sldMkLst>
          <pc:docMk/>
          <pc:sldMk cId="1170699513" sldId="258"/>
        </pc:sldMkLst>
        <pc:spChg chg="mod">
          <ac:chgData name="Kristian Secor" userId="62eae58d4b0d8e86" providerId="Windows Live" clId="Web-{EE731AFA-DA5D-4B0E-9861-4DFC549421DF}" dt="2018-06-25T21:22:48.214" v="178" actId="20577"/>
          <ac:spMkLst>
            <pc:docMk/>
            <pc:sldMk cId="1170699513" sldId="258"/>
            <ac:spMk id="2" creationId="{00000000-0000-0000-0000-000000000000}"/>
          </ac:spMkLst>
        </pc:spChg>
      </pc:sldChg>
      <pc:sldChg chg="modSp">
        <pc:chgData name="Kristian Secor" userId="62eae58d4b0d8e86" providerId="Windows Live" clId="Web-{EE731AFA-DA5D-4B0E-9861-4DFC549421DF}" dt="2018-06-25T21:21:11.254" v="175" actId="20577"/>
        <pc:sldMkLst>
          <pc:docMk/>
          <pc:sldMk cId="701541177" sldId="259"/>
        </pc:sldMkLst>
        <pc:spChg chg="mod">
          <ac:chgData name="Kristian Secor" userId="62eae58d4b0d8e86" providerId="Windows Live" clId="Web-{EE731AFA-DA5D-4B0E-9861-4DFC549421DF}" dt="2018-06-25T21:21:11.254" v="175" actId="20577"/>
          <ac:spMkLst>
            <pc:docMk/>
            <pc:sldMk cId="701541177" sldId="259"/>
            <ac:spMk id="2" creationId="{00000000-0000-0000-0000-000000000000}"/>
          </ac:spMkLst>
        </pc:spChg>
      </pc:sldChg>
      <pc:sldChg chg="addSp delSp modSp">
        <pc:chgData name="Kristian Secor" userId="62eae58d4b0d8e86" providerId="Windows Live" clId="Web-{EE731AFA-DA5D-4B0E-9861-4DFC549421DF}" dt="2018-06-25T21:08:23.069" v="61" actId="1076"/>
        <pc:sldMkLst>
          <pc:docMk/>
          <pc:sldMk cId="578614909" sldId="271"/>
        </pc:sldMkLst>
        <pc:spChg chg="mod">
          <ac:chgData name="Kristian Secor" userId="62eae58d4b0d8e86" providerId="Windows Live" clId="Web-{EE731AFA-DA5D-4B0E-9861-4DFC549421DF}" dt="2018-06-25T21:05:41.116" v="40" actId="20577"/>
          <ac:spMkLst>
            <pc:docMk/>
            <pc:sldMk cId="578614909" sldId="271"/>
            <ac:spMk id="2" creationId="{14950C54-CD88-4C42-BD58-D807D58B2F77}"/>
          </ac:spMkLst>
        </pc:spChg>
        <pc:spChg chg="del">
          <ac:chgData name="Kristian Secor" userId="62eae58d4b0d8e86" providerId="Windows Live" clId="Web-{EE731AFA-DA5D-4B0E-9861-4DFC549421DF}" dt="2018-06-25T21:05:37.929" v="35" actId="1076"/>
          <ac:spMkLst>
            <pc:docMk/>
            <pc:sldMk cId="578614909" sldId="271"/>
            <ac:spMk id="3" creationId="{92D7D2F7-9B81-44B9-BBAB-C640D76F68BB}"/>
          </ac:spMkLst>
        </pc:spChg>
        <pc:picChg chg="add mod ord">
          <ac:chgData name="Kristian Secor" userId="62eae58d4b0d8e86" providerId="Windows Live" clId="Web-{EE731AFA-DA5D-4B0E-9861-4DFC549421DF}" dt="2018-06-25T21:07:02.960" v="51" actId="1076"/>
          <ac:picMkLst>
            <pc:docMk/>
            <pc:sldMk cId="578614909" sldId="271"/>
            <ac:picMk id="5" creationId="{1E321354-E214-46B3-AE77-03BBC46E2D71}"/>
          </ac:picMkLst>
        </pc:picChg>
        <pc:picChg chg="add mod">
          <ac:chgData name="Kristian Secor" userId="62eae58d4b0d8e86" providerId="Windows Live" clId="Web-{EE731AFA-DA5D-4B0E-9861-4DFC549421DF}" dt="2018-06-25T21:08:20.069" v="60" actId="1076"/>
          <ac:picMkLst>
            <pc:docMk/>
            <pc:sldMk cId="578614909" sldId="271"/>
            <ac:picMk id="7" creationId="{F2A29A04-232D-441C-B0BC-7AB43300C941}"/>
          </ac:picMkLst>
        </pc:picChg>
        <pc:picChg chg="add mod">
          <ac:chgData name="Kristian Secor" userId="62eae58d4b0d8e86" providerId="Windows Live" clId="Web-{EE731AFA-DA5D-4B0E-9861-4DFC549421DF}" dt="2018-06-25T21:08:23.069" v="61" actId="1076"/>
          <ac:picMkLst>
            <pc:docMk/>
            <pc:sldMk cId="578614909" sldId="271"/>
            <ac:picMk id="9" creationId="{32C3595B-C844-471B-830A-461194E7C630}"/>
          </ac:picMkLst>
        </pc:picChg>
      </pc:sldChg>
      <pc:sldChg chg="addSp delSp modSp new">
        <pc:chgData name="Kristian Secor" userId="62eae58d4b0d8e86" providerId="Windows Live" clId="Web-{EE731AFA-DA5D-4B0E-9861-4DFC549421DF}" dt="2018-06-25T21:16:34" v="98" actId="14100"/>
        <pc:sldMkLst>
          <pc:docMk/>
          <pc:sldMk cId="1220655796" sldId="272"/>
        </pc:sldMkLst>
        <pc:spChg chg="mod">
          <ac:chgData name="Kristian Secor" userId="62eae58d4b0d8e86" providerId="Windows Live" clId="Web-{EE731AFA-DA5D-4B0E-9861-4DFC549421DF}" dt="2018-06-25T21:13:18.804" v="84" actId="20577"/>
          <ac:spMkLst>
            <pc:docMk/>
            <pc:sldMk cId="1220655796" sldId="272"/>
            <ac:spMk id="2" creationId="{0B26700F-C208-47F6-805B-A8B94C98170D}"/>
          </ac:spMkLst>
        </pc:spChg>
        <pc:spChg chg="del">
          <ac:chgData name="Kristian Secor" userId="62eae58d4b0d8e86" providerId="Windows Live" clId="Web-{EE731AFA-DA5D-4B0E-9861-4DFC549421DF}" dt="2018-06-25T21:15:21.917" v="87" actId="14100"/>
          <ac:spMkLst>
            <pc:docMk/>
            <pc:sldMk cId="1220655796" sldId="272"/>
            <ac:spMk id="3" creationId="{6BC93CEF-C2F4-4481-911B-E2C80B60FB43}"/>
          </ac:spMkLst>
        </pc:spChg>
        <pc:picChg chg="add mod ord">
          <ac:chgData name="Kristian Secor" userId="62eae58d4b0d8e86" providerId="Windows Live" clId="Web-{EE731AFA-DA5D-4B0E-9861-4DFC549421DF}" dt="2018-06-25T21:15:35.719" v="92" actId="1076"/>
          <ac:picMkLst>
            <pc:docMk/>
            <pc:sldMk cId="1220655796" sldId="272"/>
            <ac:picMk id="5" creationId="{AE28A6F6-9FBF-4D09-BB9B-B6F92E1E751E}"/>
          </ac:picMkLst>
        </pc:picChg>
        <pc:picChg chg="add mod">
          <ac:chgData name="Kristian Secor" userId="62eae58d4b0d8e86" providerId="Windows Live" clId="Web-{EE731AFA-DA5D-4B0E-9861-4DFC549421DF}" dt="2018-06-25T21:16:34" v="98" actId="14100"/>
          <ac:picMkLst>
            <pc:docMk/>
            <pc:sldMk cId="1220655796" sldId="272"/>
            <ac:picMk id="7" creationId="{2E60E95E-6F4D-4BBE-9698-102D37EC2F62}"/>
          </ac:picMkLst>
        </pc:picChg>
      </pc:sldChg>
      <pc:sldChg chg="modSp new">
        <pc:chgData name="Kristian Secor" userId="62eae58d4b0d8e86" providerId="Windows Live" clId="Web-{EE731AFA-DA5D-4B0E-9861-4DFC549421DF}" dt="2018-06-25T21:20:41.597" v="168" actId="20577"/>
        <pc:sldMkLst>
          <pc:docMk/>
          <pc:sldMk cId="1940473976" sldId="273"/>
        </pc:sldMkLst>
        <pc:spChg chg="mod">
          <ac:chgData name="Kristian Secor" userId="62eae58d4b0d8e86" providerId="Windows Live" clId="Web-{EE731AFA-DA5D-4B0E-9861-4DFC549421DF}" dt="2018-06-25T21:20:41.597" v="168" actId="20577"/>
          <ac:spMkLst>
            <pc:docMk/>
            <pc:sldMk cId="1940473976" sldId="273"/>
            <ac:spMk id="2" creationId="{837E169F-FAB9-4D72-AB08-97C30DAE54DF}"/>
          </ac:spMkLst>
        </pc:spChg>
        <pc:spChg chg="mod">
          <ac:chgData name="Kristian Secor" userId="62eae58d4b0d8e86" providerId="Windows Live" clId="Web-{EE731AFA-DA5D-4B0E-9861-4DFC549421DF}" dt="2018-06-25T21:20:15.191" v="162" actId="20577"/>
          <ac:spMkLst>
            <pc:docMk/>
            <pc:sldMk cId="1940473976" sldId="273"/>
            <ac:spMk id="3" creationId="{3B5F1DFA-27EF-45B1-8078-4A817BF523CE}"/>
          </ac:spMkLst>
        </pc:spChg>
      </pc:sldChg>
      <pc:sldChg chg="add del replId">
        <pc:chgData name="Kristian Secor" userId="62eae58d4b0d8e86" providerId="Windows Live" clId="Web-{EE731AFA-DA5D-4B0E-9861-4DFC549421DF}" dt="2018-06-25T21:20:58.566" v="174" actId="20577"/>
        <pc:sldMkLst>
          <pc:docMk/>
          <pc:sldMk cId="3347325428" sldId="274"/>
        </pc:sldMkLst>
      </pc:sldChg>
      <pc:sldChg chg="add del replId">
        <pc:chgData name="Kristian Secor" userId="62eae58d4b0d8e86" providerId="Windows Live" clId="Web-{EE731AFA-DA5D-4B0E-9861-4DFC549421DF}" dt="2018-06-25T21:20:58.566" v="173" actId="20577"/>
        <pc:sldMkLst>
          <pc:docMk/>
          <pc:sldMk cId="1293932224" sldId="275"/>
        </pc:sldMkLst>
      </pc:sldChg>
      <pc:sldChg chg="add del replId">
        <pc:chgData name="Kristian Secor" userId="62eae58d4b0d8e86" providerId="Windows Live" clId="Web-{EE731AFA-DA5D-4B0E-9861-4DFC549421DF}" dt="2018-06-25T21:20:58.566" v="172" actId="20577"/>
        <pc:sldMkLst>
          <pc:docMk/>
          <pc:sldMk cId="2729098243" sldId="276"/>
        </pc:sldMkLst>
      </pc:sldChg>
      <pc:sldChg chg="add del replId">
        <pc:chgData name="Kristian Secor" userId="62eae58d4b0d8e86" providerId="Windows Live" clId="Web-{EE731AFA-DA5D-4B0E-9861-4DFC549421DF}" dt="2018-06-25T21:20:58.566" v="171" actId="20577"/>
        <pc:sldMkLst>
          <pc:docMk/>
          <pc:sldMk cId="4161202509" sldId="277"/>
        </pc:sldMkLst>
      </pc:sldChg>
    </pc:docChg>
  </pc:docChgLst>
  <pc:docChgLst>
    <pc:chgData name="Kristian Secor" userId="62eae58d4b0d8e86" providerId="Windows Live" clId="Web-{9CEF7ADF-AC4E-458F-8E78-3807C442B078}"/>
    <pc:docChg chg="addSld delSld modSld">
      <pc:chgData name="Kristian Secor" userId="62eae58d4b0d8e86" providerId="Windows Live" clId="Web-{9CEF7ADF-AC4E-458F-8E78-3807C442B078}" dt="2018-06-26T22:11:30.694" v="261" actId="20577"/>
      <pc:docMkLst>
        <pc:docMk/>
      </pc:docMkLst>
      <pc:sldChg chg="modSp">
        <pc:chgData name="Kristian Secor" userId="62eae58d4b0d8e86" providerId="Windows Live" clId="Web-{9CEF7ADF-AC4E-458F-8E78-3807C442B078}" dt="2018-06-26T20:50:51.903" v="32" actId="20577"/>
        <pc:sldMkLst>
          <pc:docMk/>
          <pc:sldMk cId="0" sldId="256"/>
        </pc:sldMkLst>
        <pc:spChg chg="mod">
          <ac:chgData name="Kristian Secor" userId="62eae58d4b0d8e86" providerId="Windows Live" clId="Web-{9CEF7ADF-AC4E-458F-8E78-3807C442B078}" dt="2018-06-26T20:50:51.903" v="32" actId="20577"/>
          <ac:spMkLst>
            <pc:docMk/>
            <pc:sldMk cId="0" sldId="256"/>
            <ac:spMk id="15362" creationId="{00000000-0000-0000-0000-000000000000}"/>
          </ac:spMkLst>
        </pc:spChg>
      </pc:sldChg>
      <pc:sldChg chg="modSp">
        <pc:chgData name="Kristian Secor" userId="62eae58d4b0d8e86" providerId="Windows Live" clId="Web-{9CEF7ADF-AC4E-458F-8E78-3807C442B078}" dt="2018-06-26T20:53:09.004" v="55" actId="20577"/>
        <pc:sldMkLst>
          <pc:docMk/>
          <pc:sldMk cId="1170699513" sldId="258"/>
        </pc:sldMkLst>
        <pc:spChg chg="mod">
          <ac:chgData name="Kristian Secor" userId="62eae58d4b0d8e86" providerId="Windows Live" clId="Web-{9CEF7ADF-AC4E-458F-8E78-3807C442B078}" dt="2018-06-26T20:53:09.004" v="55" actId="20577"/>
          <ac:spMkLst>
            <pc:docMk/>
            <pc:sldMk cId="1170699513" sldId="258"/>
            <ac:spMk id="3" creationId="{00000000-0000-0000-0000-000000000000}"/>
          </ac:spMkLst>
        </pc:spChg>
      </pc:sldChg>
      <pc:sldChg chg="del">
        <pc:chgData name="Kristian Secor" userId="62eae58d4b0d8e86" providerId="Windows Live" clId="Web-{9CEF7ADF-AC4E-458F-8E78-3807C442B078}" dt="2018-06-26T20:53:09.207" v="57" actId="20577"/>
        <pc:sldMkLst>
          <pc:docMk/>
          <pc:sldMk cId="701541177" sldId="259"/>
        </pc:sldMkLst>
      </pc:sldChg>
      <pc:sldChg chg="addSp delSp modSp">
        <pc:chgData name="Kristian Secor" userId="62eae58d4b0d8e86" providerId="Windows Live" clId="Web-{9CEF7ADF-AC4E-458F-8E78-3807C442B078}" dt="2018-06-26T20:54:22.506" v="74" actId="1076"/>
        <pc:sldMkLst>
          <pc:docMk/>
          <pc:sldMk cId="1117339809" sldId="260"/>
        </pc:sldMkLst>
        <pc:spChg chg="mod">
          <ac:chgData name="Kristian Secor" userId="62eae58d4b0d8e86" providerId="Windows Live" clId="Web-{9CEF7ADF-AC4E-458F-8E78-3807C442B078}" dt="2018-06-26T20:53:35.067" v="66" actId="20577"/>
          <ac:spMkLst>
            <pc:docMk/>
            <pc:sldMk cId="1117339809" sldId="260"/>
            <ac:spMk id="2" creationId="{00000000-0000-0000-0000-000000000000}"/>
          </ac:spMkLst>
        </pc:spChg>
        <pc:spChg chg="del">
          <ac:chgData name="Kristian Secor" userId="62eae58d4b0d8e86" providerId="Windows Live" clId="Web-{9CEF7ADF-AC4E-458F-8E78-3807C442B078}" dt="2018-06-26T20:53:48.098" v="69" actId="1076"/>
          <ac:spMkLst>
            <pc:docMk/>
            <pc:sldMk cId="1117339809" sldId="260"/>
            <ac:spMk id="3" creationId="{00000000-0000-0000-0000-000000000000}"/>
          </ac:spMkLst>
        </pc:spChg>
        <pc:spChg chg="add del mod">
          <ac:chgData name="Kristian Secor" userId="62eae58d4b0d8e86" providerId="Windows Live" clId="Web-{9CEF7ADF-AC4E-458F-8E78-3807C442B078}" dt="2018-06-26T20:54:22.006" v="73" actId="1076"/>
          <ac:spMkLst>
            <pc:docMk/>
            <pc:sldMk cId="1117339809" sldId="260"/>
            <ac:spMk id="8" creationId="{179B07DC-999F-46BA-9902-B9C6C26CA62D}"/>
          </ac:spMkLst>
        </pc:spChg>
        <pc:picChg chg="add del mod ord">
          <ac:chgData name="Kristian Secor" userId="62eae58d4b0d8e86" providerId="Windows Live" clId="Web-{9CEF7ADF-AC4E-458F-8E78-3807C442B078}" dt="2018-06-26T20:54:07.099" v="72" actId="1076"/>
          <ac:picMkLst>
            <pc:docMk/>
            <pc:sldMk cId="1117339809" sldId="260"/>
            <ac:picMk id="5" creationId="{8097C0EB-5CED-4FEC-967E-0F5338683E4E}"/>
          </ac:picMkLst>
        </pc:picChg>
        <pc:picChg chg="add mod ord">
          <ac:chgData name="Kristian Secor" userId="62eae58d4b0d8e86" providerId="Windows Live" clId="Web-{9CEF7ADF-AC4E-458F-8E78-3807C442B078}" dt="2018-06-26T20:54:22.506" v="74" actId="1076"/>
          <ac:picMkLst>
            <pc:docMk/>
            <pc:sldMk cId="1117339809" sldId="260"/>
            <ac:picMk id="9" creationId="{0399DD09-665D-4704-B869-F2CB8379B3C4}"/>
          </ac:picMkLst>
        </pc:picChg>
      </pc:sldChg>
      <pc:sldChg chg="addSp delSp modSp">
        <pc:chgData name="Kristian Secor" userId="62eae58d4b0d8e86" providerId="Windows Live" clId="Web-{9CEF7ADF-AC4E-458F-8E78-3807C442B078}" dt="2018-06-26T20:55:35.711" v="94" actId="20577"/>
        <pc:sldMkLst>
          <pc:docMk/>
          <pc:sldMk cId="1533160495" sldId="261"/>
        </pc:sldMkLst>
        <pc:spChg chg="mod">
          <ac:chgData name="Kristian Secor" userId="62eae58d4b0d8e86" providerId="Windows Live" clId="Web-{9CEF7ADF-AC4E-458F-8E78-3807C442B078}" dt="2018-06-26T20:54:52.209" v="91" actId="20577"/>
          <ac:spMkLst>
            <pc:docMk/>
            <pc:sldMk cId="1533160495" sldId="261"/>
            <ac:spMk id="2" creationId="{00000000-0000-0000-0000-000000000000}"/>
          </ac:spMkLst>
        </pc:spChg>
        <pc:spChg chg="del">
          <ac:chgData name="Kristian Secor" userId="62eae58d4b0d8e86" providerId="Windows Live" clId="Web-{9CEF7ADF-AC4E-458F-8E78-3807C442B078}" dt="2018-06-26T20:55:35.711" v="94" actId="20577"/>
          <ac:spMkLst>
            <pc:docMk/>
            <pc:sldMk cId="1533160495" sldId="261"/>
            <ac:spMk id="3" creationId="{00000000-0000-0000-0000-000000000000}"/>
          </ac:spMkLst>
        </pc:spChg>
        <pc:picChg chg="add mod ord">
          <ac:chgData name="Kristian Secor" userId="62eae58d4b0d8e86" providerId="Windows Live" clId="Web-{9CEF7ADF-AC4E-458F-8E78-3807C442B078}" dt="2018-06-26T20:55:35.711" v="94" actId="20577"/>
          <ac:picMkLst>
            <pc:docMk/>
            <pc:sldMk cId="1533160495" sldId="261"/>
            <ac:picMk id="5" creationId="{27593D80-DA51-47B0-8B65-3ADB98DBCC34}"/>
          </ac:picMkLst>
        </pc:picChg>
      </pc:sldChg>
      <pc:sldChg chg="addSp delSp modSp">
        <pc:chgData name="Kristian Secor" userId="62eae58d4b0d8e86" providerId="Windows Live" clId="Web-{9CEF7ADF-AC4E-458F-8E78-3807C442B078}" dt="2018-06-26T21:02:20.145" v="134" actId="20577"/>
        <pc:sldMkLst>
          <pc:docMk/>
          <pc:sldMk cId="172159112" sldId="262"/>
        </pc:sldMkLst>
        <pc:spChg chg="mod">
          <ac:chgData name="Kristian Secor" userId="62eae58d4b0d8e86" providerId="Windows Live" clId="Web-{9CEF7ADF-AC4E-458F-8E78-3807C442B078}" dt="2018-06-26T20:56:18.667" v="105" actId="20577"/>
          <ac:spMkLst>
            <pc:docMk/>
            <pc:sldMk cId="172159112" sldId="262"/>
            <ac:spMk id="2" creationId="{00000000-0000-0000-0000-000000000000}"/>
          </ac:spMkLst>
        </pc:spChg>
        <pc:spChg chg="del">
          <ac:chgData name="Kristian Secor" userId="62eae58d4b0d8e86" providerId="Windows Live" clId="Web-{9CEF7ADF-AC4E-458F-8E78-3807C442B078}" dt="2018-06-26T20:57:33.293" v="108" actId="20577"/>
          <ac:spMkLst>
            <pc:docMk/>
            <pc:sldMk cId="172159112" sldId="262"/>
            <ac:spMk id="3" creationId="{00000000-0000-0000-0000-000000000000}"/>
          </ac:spMkLst>
        </pc:spChg>
        <pc:spChg chg="add">
          <ac:chgData name="Kristian Secor" userId="62eae58d4b0d8e86" providerId="Windows Live" clId="Web-{9CEF7ADF-AC4E-458F-8E78-3807C442B078}" dt="2018-06-26T21:01:48.878" v="112" actId="20577"/>
          <ac:spMkLst>
            <pc:docMk/>
            <pc:sldMk cId="172159112" sldId="262"/>
            <ac:spMk id="9" creationId="{5E0AA0EC-D83C-4746-85BA-DBBCADC13608}"/>
          </ac:spMkLst>
        </pc:spChg>
        <pc:spChg chg="add mod">
          <ac:chgData name="Kristian Secor" userId="62eae58d4b0d8e86" providerId="Windows Live" clId="Web-{9CEF7ADF-AC4E-458F-8E78-3807C442B078}" dt="2018-06-26T21:02:06.785" v="121" actId="20577"/>
          <ac:spMkLst>
            <pc:docMk/>
            <pc:sldMk cId="172159112" sldId="262"/>
            <ac:spMk id="10" creationId="{4C1A5042-7BA8-47AD-A2DA-9327ACD59CE0}"/>
          </ac:spMkLst>
        </pc:spChg>
        <pc:spChg chg="add mod">
          <ac:chgData name="Kristian Secor" userId="62eae58d4b0d8e86" providerId="Windows Live" clId="Web-{9CEF7ADF-AC4E-458F-8E78-3807C442B078}" dt="2018-06-26T21:02:20.145" v="134" actId="20577"/>
          <ac:spMkLst>
            <pc:docMk/>
            <pc:sldMk cId="172159112" sldId="262"/>
            <ac:spMk id="11" creationId="{DCE6AE5F-E233-48F3-AB92-A30999583DC6}"/>
          </ac:spMkLst>
        </pc:spChg>
        <pc:picChg chg="add mod ord">
          <ac:chgData name="Kristian Secor" userId="62eae58d4b0d8e86" providerId="Windows Live" clId="Web-{9CEF7ADF-AC4E-458F-8E78-3807C442B078}" dt="2018-06-26T20:57:35.950" v="109" actId="1076"/>
          <ac:picMkLst>
            <pc:docMk/>
            <pc:sldMk cId="172159112" sldId="262"/>
            <ac:picMk id="5" creationId="{1D8C4801-4E52-46A3-9194-62654BB3E270}"/>
          </ac:picMkLst>
        </pc:picChg>
        <pc:picChg chg="add mod">
          <ac:chgData name="Kristian Secor" userId="62eae58d4b0d8e86" providerId="Windows Live" clId="Web-{9CEF7ADF-AC4E-458F-8E78-3807C442B078}" dt="2018-06-26T21:01:43.409" v="111" actId="1076"/>
          <ac:picMkLst>
            <pc:docMk/>
            <pc:sldMk cId="172159112" sldId="262"/>
            <ac:picMk id="7" creationId="{E8409E63-8F82-4DC8-B645-D8644A4EF9B2}"/>
          </ac:picMkLst>
        </pc:picChg>
      </pc:sldChg>
      <pc:sldChg chg="addSp delSp modSp add replId">
        <pc:chgData name="Kristian Secor" userId="62eae58d4b0d8e86" providerId="Windows Live" clId="Web-{9CEF7ADF-AC4E-458F-8E78-3807C442B078}" dt="2018-06-26T21:05:53.494" v="160" actId="1076"/>
        <pc:sldMkLst>
          <pc:docMk/>
          <pc:sldMk cId="943791144" sldId="274"/>
        </pc:sldMkLst>
        <pc:spChg chg="mod">
          <ac:chgData name="Kristian Secor" userId="62eae58d4b0d8e86" providerId="Windows Live" clId="Web-{9CEF7ADF-AC4E-458F-8E78-3807C442B078}" dt="2018-06-26T21:02:51.177" v="145" actId="20577"/>
          <ac:spMkLst>
            <pc:docMk/>
            <pc:sldMk cId="943791144" sldId="274"/>
            <ac:spMk id="2" creationId="{00000000-0000-0000-0000-000000000000}"/>
          </ac:spMkLst>
        </pc:spChg>
        <pc:spChg chg="add del mod">
          <ac:chgData name="Kristian Secor" userId="62eae58d4b0d8e86" providerId="Windows Live" clId="Web-{9CEF7ADF-AC4E-458F-8E78-3807C442B078}" dt="2018-06-26T21:03:46.444" v="152" actId="1076"/>
          <ac:spMkLst>
            <pc:docMk/>
            <pc:sldMk cId="943791144" sldId="274"/>
            <ac:spMk id="6" creationId="{1ED180AE-6F82-406F-844F-CCAE794A3AAD}"/>
          </ac:spMkLst>
        </pc:spChg>
        <pc:spChg chg="del">
          <ac:chgData name="Kristian Secor" userId="62eae58d4b0d8e86" providerId="Windows Live" clId="Web-{9CEF7ADF-AC4E-458F-8E78-3807C442B078}" dt="2018-06-26T21:02:57.755" v="151" actId="1076"/>
          <ac:spMkLst>
            <pc:docMk/>
            <pc:sldMk cId="943791144" sldId="274"/>
            <ac:spMk id="10" creationId="{4C1A5042-7BA8-47AD-A2DA-9327ACD59CE0}"/>
          </ac:spMkLst>
        </pc:spChg>
        <pc:spChg chg="del">
          <ac:chgData name="Kristian Secor" userId="62eae58d4b0d8e86" providerId="Windows Live" clId="Web-{9CEF7ADF-AC4E-458F-8E78-3807C442B078}" dt="2018-06-26T21:02:54.286" v="148" actId="1076"/>
          <ac:spMkLst>
            <pc:docMk/>
            <pc:sldMk cId="943791144" sldId="274"/>
            <ac:spMk id="11" creationId="{DCE6AE5F-E233-48F3-AB92-A30999583DC6}"/>
          </ac:spMkLst>
        </pc:spChg>
        <pc:picChg chg="del">
          <ac:chgData name="Kristian Secor" userId="62eae58d4b0d8e86" providerId="Windows Live" clId="Web-{9CEF7ADF-AC4E-458F-8E78-3807C442B078}" dt="2018-06-26T21:02:54.333" v="150" actId="1076"/>
          <ac:picMkLst>
            <pc:docMk/>
            <pc:sldMk cId="943791144" sldId="274"/>
            <ac:picMk id="5" creationId="{1D8C4801-4E52-46A3-9194-62654BB3E270}"/>
          </ac:picMkLst>
        </pc:picChg>
        <pc:picChg chg="del">
          <ac:chgData name="Kristian Secor" userId="62eae58d4b0d8e86" providerId="Windows Live" clId="Web-{9CEF7ADF-AC4E-458F-8E78-3807C442B078}" dt="2018-06-26T21:02:54.286" v="149" actId="1076"/>
          <ac:picMkLst>
            <pc:docMk/>
            <pc:sldMk cId="943791144" sldId="274"/>
            <ac:picMk id="7" creationId="{E8409E63-8F82-4DC8-B645-D8644A4EF9B2}"/>
          </ac:picMkLst>
        </pc:picChg>
        <pc:picChg chg="add mod ord">
          <ac:chgData name="Kristian Secor" userId="62eae58d4b0d8e86" providerId="Windows Live" clId="Web-{9CEF7ADF-AC4E-458F-8E78-3807C442B078}" dt="2018-06-26T21:05:53.494" v="160" actId="1076"/>
          <ac:picMkLst>
            <pc:docMk/>
            <pc:sldMk cId="943791144" sldId="274"/>
            <ac:picMk id="8" creationId="{17B631AC-6907-4D44-93A6-3F70170738F5}"/>
          </ac:picMkLst>
        </pc:picChg>
        <pc:picChg chg="add mod">
          <ac:chgData name="Kristian Secor" userId="62eae58d4b0d8e86" providerId="Windows Live" clId="Web-{9CEF7ADF-AC4E-458F-8E78-3807C442B078}" dt="2018-06-26T21:04:32.867" v="158" actId="1076"/>
          <ac:picMkLst>
            <pc:docMk/>
            <pc:sldMk cId="943791144" sldId="274"/>
            <ac:picMk id="13" creationId="{DE9498E3-EA26-4E2A-AA2F-E4AB6722BF15}"/>
          </ac:picMkLst>
        </pc:picChg>
        <pc:picChg chg="add mod">
          <ac:chgData name="Kristian Secor" userId="62eae58d4b0d8e86" providerId="Windows Live" clId="Web-{9CEF7ADF-AC4E-458F-8E78-3807C442B078}" dt="2018-06-26T21:05:49.212" v="159" actId="1076"/>
          <ac:picMkLst>
            <pc:docMk/>
            <pc:sldMk cId="943791144" sldId="274"/>
            <ac:picMk id="15" creationId="{1AEC989D-7D06-45FA-B246-81A384359F73}"/>
          </ac:picMkLst>
        </pc:picChg>
      </pc:sldChg>
      <pc:sldChg chg="addSp delSp modSp add replId">
        <pc:chgData name="Kristian Secor" userId="62eae58d4b0d8e86" providerId="Windows Live" clId="Web-{9CEF7ADF-AC4E-458F-8E78-3807C442B078}" dt="2018-06-26T21:06:49.667" v="168" actId="20577"/>
        <pc:sldMkLst>
          <pc:docMk/>
          <pc:sldMk cId="2889932195" sldId="275"/>
        </pc:sldMkLst>
        <pc:spChg chg="mod">
          <ac:chgData name="Kristian Secor" userId="62eae58d4b0d8e86" providerId="Windows Live" clId="Web-{9CEF7ADF-AC4E-458F-8E78-3807C442B078}" dt="2018-06-26T21:06:41.542" v="161" actId="20577"/>
          <ac:spMkLst>
            <pc:docMk/>
            <pc:sldMk cId="2889932195" sldId="275"/>
            <ac:spMk id="2" creationId="{00000000-0000-0000-0000-000000000000}"/>
          </ac:spMkLst>
        </pc:spChg>
        <pc:spChg chg="add del mod">
          <ac:chgData name="Kristian Secor" userId="62eae58d4b0d8e86" providerId="Windows Live" clId="Web-{9CEF7ADF-AC4E-458F-8E78-3807C442B078}" dt="2018-06-26T21:06:48.558" v="167" actId="20577"/>
          <ac:spMkLst>
            <pc:docMk/>
            <pc:sldMk cId="2889932195" sldId="275"/>
            <ac:spMk id="6" creationId="{0E058094-9B6E-4737-87C9-D4E0BBEF9FF5}"/>
          </ac:spMkLst>
        </pc:spChg>
        <pc:spChg chg="del">
          <ac:chgData name="Kristian Secor" userId="62eae58d4b0d8e86" providerId="Windows Live" clId="Web-{9CEF7ADF-AC4E-458F-8E78-3807C442B078}" dt="2018-06-26T21:06:43.933" v="164" actId="20577"/>
          <ac:spMkLst>
            <pc:docMk/>
            <pc:sldMk cId="2889932195" sldId="275"/>
            <ac:spMk id="10" creationId="{4C1A5042-7BA8-47AD-A2DA-9327ACD59CE0}"/>
          </ac:spMkLst>
        </pc:spChg>
        <pc:spChg chg="del">
          <ac:chgData name="Kristian Secor" userId="62eae58d4b0d8e86" providerId="Windows Live" clId="Web-{9CEF7ADF-AC4E-458F-8E78-3807C442B078}" dt="2018-06-26T21:06:47.073" v="166" actId="20577"/>
          <ac:spMkLst>
            <pc:docMk/>
            <pc:sldMk cId="2889932195" sldId="275"/>
            <ac:spMk id="11" creationId="{DCE6AE5F-E233-48F3-AB92-A30999583DC6}"/>
          </ac:spMkLst>
        </pc:spChg>
        <pc:picChg chg="del">
          <ac:chgData name="Kristian Secor" userId="62eae58d4b0d8e86" providerId="Windows Live" clId="Web-{9CEF7ADF-AC4E-458F-8E78-3807C442B078}" dt="2018-06-26T21:06:45.292" v="165" actId="20577"/>
          <ac:picMkLst>
            <pc:docMk/>
            <pc:sldMk cId="2889932195" sldId="275"/>
            <ac:picMk id="5" creationId="{1D8C4801-4E52-46A3-9194-62654BB3E270}"/>
          </ac:picMkLst>
        </pc:picChg>
        <pc:picChg chg="del">
          <ac:chgData name="Kristian Secor" userId="62eae58d4b0d8e86" providerId="Windows Live" clId="Web-{9CEF7ADF-AC4E-458F-8E78-3807C442B078}" dt="2018-06-26T21:06:49.667" v="168" actId="20577"/>
          <ac:picMkLst>
            <pc:docMk/>
            <pc:sldMk cId="2889932195" sldId="275"/>
            <ac:picMk id="7" creationId="{E8409E63-8F82-4DC8-B645-D8644A4EF9B2}"/>
          </ac:picMkLst>
        </pc:picChg>
      </pc:sldChg>
      <pc:sldChg chg="addSp delSp modSp add replId">
        <pc:chgData name="Kristian Secor" userId="62eae58d4b0d8e86" providerId="Windows Live" clId="Web-{9CEF7ADF-AC4E-458F-8E78-3807C442B078}" dt="2018-06-26T21:07:32.809" v="181" actId="20577"/>
        <pc:sldMkLst>
          <pc:docMk/>
          <pc:sldMk cId="3456894253" sldId="276"/>
        </pc:sldMkLst>
        <pc:spChg chg="mod">
          <ac:chgData name="Kristian Secor" userId="62eae58d4b0d8e86" providerId="Windows Live" clId="Web-{9CEF7ADF-AC4E-458F-8E78-3807C442B078}" dt="2018-06-26T21:07:11.543" v="171" actId="20577"/>
          <ac:spMkLst>
            <pc:docMk/>
            <pc:sldMk cId="3456894253" sldId="276"/>
            <ac:spMk id="2" creationId="{00000000-0000-0000-0000-000000000000}"/>
          </ac:spMkLst>
        </pc:spChg>
        <pc:spChg chg="add del mod">
          <ac:chgData name="Kristian Secor" userId="62eae58d4b0d8e86" providerId="Windows Live" clId="Web-{9CEF7ADF-AC4E-458F-8E78-3807C442B078}" dt="2018-06-26T21:07:27.515" v="179" actId="20577"/>
          <ac:spMkLst>
            <pc:docMk/>
            <pc:sldMk cId="3456894253" sldId="276"/>
            <ac:spMk id="6" creationId="{6F9FB1E8-31CF-4B58-BCD9-530128D87175}"/>
          </ac:spMkLst>
        </pc:spChg>
        <pc:spChg chg="del">
          <ac:chgData name="Kristian Secor" userId="62eae58d4b0d8e86" providerId="Windows Live" clId="Web-{9CEF7ADF-AC4E-458F-8E78-3807C442B078}" dt="2018-06-26T21:07:14.683" v="175" actId="20577"/>
          <ac:spMkLst>
            <pc:docMk/>
            <pc:sldMk cId="3456894253" sldId="276"/>
            <ac:spMk id="10" creationId="{4C1A5042-7BA8-47AD-A2DA-9327ACD59CE0}"/>
          </ac:spMkLst>
        </pc:spChg>
        <pc:spChg chg="del">
          <ac:chgData name="Kristian Secor" userId="62eae58d4b0d8e86" providerId="Windows Live" clId="Web-{9CEF7ADF-AC4E-458F-8E78-3807C442B078}" dt="2018-06-26T21:07:32.543" v="180" actId="20577"/>
          <ac:spMkLst>
            <pc:docMk/>
            <pc:sldMk cId="3456894253" sldId="276"/>
            <ac:spMk id="11" creationId="{DCE6AE5F-E233-48F3-AB92-A30999583DC6}"/>
          </ac:spMkLst>
        </pc:spChg>
        <pc:picChg chg="del">
          <ac:chgData name="Kristian Secor" userId="62eae58d4b0d8e86" providerId="Windows Live" clId="Web-{9CEF7ADF-AC4E-458F-8E78-3807C442B078}" dt="2018-06-26T21:07:13.043" v="174" actId="20577"/>
          <ac:picMkLst>
            <pc:docMk/>
            <pc:sldMk cId="3456894253" sldId="276"/>
            <ac:picMk id="5" creationId="{1D8C4801-4E52-46A3-9194-62654BB3E270}"/>
          </ac:picMkLst>
        </pc:picChg>
        <pc:picChg chg="del">
          <ac:chgData name="Kristian Secor" userId="62eae58d4b0d8e86" providerId="Windows Live" clId="Web-{9CEF7ADF-AC4E-458F-8E78-3807C442B078}" dt="2018-06-26T21:07:32.809" v="181" actId="20577"/>
          <ac:picMkLst>
            <pc:docMk/>
            <pc:sldMk cId="3456894253" sldId="276"/>
            <ac:picMk id="7" creationId="{E8409E63-8F82-4DC8-B645-D8644A4EF9B2}"/>
          </ac:picMkLst>
        </pc:picChg>
      </pc:sldChg>
      <pc:sldChg chg="addSp delSp modSp add replId">
        <pc:chgData name="Kristian Secor" userId="62eae58d4b0d8e86" providerId="Windows Live" clId="Web-{9CEF7ADF-AC4E-458F-8E78-3807C442B078}" dt="2018-06-26T21:08:05.466" v="197" actId="20577"/>
        <pc:sldMkLst>
          <pc:docMk/>
          <pc:sldMk cId="4112842193" sldId="277"/>
        </pc:sldMkLst>
        <pc:spChg chg="mod">
          <ac:chgData name="Kristian Secor" userId="62eae58d4b0d8e86" providerId="Windows Live" clId="Web-{9CEF7ADF-AC4E-458F-8E78-3807C442B078}" dt="2018-06-26T21:07:54.841" v="190" actId="20577"/>
          <ac:spMkLst>
            <pc:docMk/>
            <pc:sldMk cId="4112842193" sldId="277"/>
            <ac:spMk id="2" creationId="{00000000-0000-0000-0000-000000000000}"/>
          </ac:spMkLst>
        </pc:spChg>
        <pc:spChg chg="add del mod">
          <ac:chgData name="Kristian Secor" userId="62eae58d4b0d8e86" providerId="Windows Live" clId="Web-{9CEF7ADF-AC4E-458F-8E78-3807C442B078}" dt="2018-06-26T21:08:02.044" v="195" actId="20577"/>
          <ac:spMkLst>
            <pc:docMk/>
            <pc:sldMk cId="4112842193" sldId="277"/>
            <ac:spMk id="6" creationId="{A5A731DB-FE17-4003-99EA-9D9131C94251}"/>
          </ac:spMkLst>
        </pc:spChg>
        <pc:spChg chg="del">
          <ac:chgData name="Kristian Secor" userId="62eae58d4b0d8e86" providerId="Windows Live" clId="Web-{9CEF7ADF-AC4E-458F-8E78-3807C442B078}" dt="2018-06-26T21:07:57.028" v="193" actId="20577"/>
          <ac:spMkLst>
            <pc:docMk/>
            <pc:sldMk cId="4112842193" sldId="277"/>
            <ac:spMk id="10" creationId="{4C1A5042-7BA8-47AD-A2DA-9327ACD59CE0}"/>
          </ac:spMkLst>
        </pc:spChg>
        <pc:spChg chg="del">
          <ac:chgData name="Kristian Secor" userId="62eae58d4b0d8e86" providerId="Windows Live" clId="Web-{9CEF7ADF-AC4E-458F-8E78-3807C442B078}" dt="2018-06-26T21:08:04.153" v="196" actId="20577"/>
          <ac:spMkLst>
            <pc:docMk/>
            <pc:sldMk cId="4112842193" sldId="277"/>
            <ac:spMk id="11" creationId="{DCE6AE5F-E233-48F3-AB92-A30999583DC6}"/>
          </ac:spMkLst>
        </pc:spChg>
        <pc:picChg chg="del">
          <ac:chgData name="Kristian Secor" userId="62eae58d4b0d8e86" providerId="Windows Live" clId="Web-{9CEF7ADF-AC4E-458F-8E78-3807C442B078}" dt="2018-06-26T21:07:58.200" v="194" actId="20577"/>
          <ac:picMkLst>
            <pc:docMk/>
            <pc:sldMk cId="4112842193" sldId="277"/>
            <ac:picMk id="5" creationId="{1D8C4801-4E52-46A3-9194-62654BB3E270}"/>
          </ac:picMkLst>
        </pc:picChg>
        <pc:picChg chg="del">
          <ac:chgData name="Kristian Secor" userId="62eae58d4b0d8e86" providerId="Windows Live" clId="Web-{9CEF7ADF-AC4E-458F-8E78-3807C442B078}" dt="2018-06-26T21:08:05.466" v="197" actId="20577"/>
          <ac:picMkLst>
            <pc:docMk/>
            <pc:sldMk cId="4112842193" sldId="277"/>
            <ac:picMk id="7" creationId="{E8409E63-8F82-4DC8-B645-D8644A4EF9B2}"/>
          </ac:picMkLst>
        </pc:picChg>
      </pc:sldChg>
      <pc:sldChg chg="addSp delSp modSp add replId">
        <pc:chgData name="Kristian Secor" userId="62eae58d4b0d8e86" providerId="Windows Live" clId="Web-{9CEF7ADF-AC4E-458F-8E78-3807C442B078}" dt="2018-06-26T21:08:28.532" v="204" actId="20577"/>
        <pc:sldMkLst>
          <pc:docMk/>
          <pc:sldMk cId="1694285448" sldId="278"/>
        </pc:sldMkLst>
        <pc:spChg chg="mod">
          <ac:chgData name="Kristian Secor" userId="62eae58d4b0d8e86" providerId="Windows Live" clId="Web-{9CEF7ADF-AC4E-458F-8E78-3807C442B078}" dt="2018-06-26T21:08:24.345" v="198" actId="20577"/>
          <ac:spMkLst>
            <pc:docMk/>
            <pc:sldMk cId="1694285448" sldId="278"/>
            <ac:spMk id="2" creationId="{00000000-0000-0000-0000-000000000000}"/>
          </ac:spMkLst>
        </pc:spChg>
        <pc:spChg chg="add mod">
          <ac:chgData name="Kristian Secor" userId="62eae58d4b0d8e86" providerId="Windows Live" clId="Web-{9CEF7ADF-AC4E-458F-8E78-3807C442B078}" dt="2018-06-26T21:08:27.454" v="202" actId="20577"/>
          <ac:spMkLst>
            <pc:docMk/>
            <pc:sldMk cId="1694285448" sldId="278"/>
            <ac:spMk id="6" creationId="{9095386A-597C-4023-9E62-FC2B267830AC}"/>
          </ac:spMkLst>
        </pc:spChg>
        <pc:spChg chg="del">
          <ac:chgData name="Kristian Secor" userId="62eae58d4b0d8e86" providerId="Windows Live" clId="Web-{9CEF7ADF-AC4E-458F-8E78-3807C442B078}" dt="2018-06-26T21:08:25.892" v="201" actId="20577"/>
          <ac:spMkLst>
            <pc:docMk/>
            <pc:sldMk cId="1694285448" sldId="278"/>
            <ac:spMk id="10" creationId="{4C1A5042-7BA8-47AD-A2DA-9327ACD59CE0}"/>
          </ac:spMkLst>
        </pc:spChg>
        <pc:spChg chg="del">
          <ac:chgData name="Kristian Secor" userId="62eae58d4b0d8e86" providerId="Windows Live" clId="Web-{9CEF7ADF-AC4E-458F-8E78-3807C442B078}" dt="2018-06-26T21:08:28.517" v="203" actId="20577"/>
          <ac:spMkLst>
            <pc:docMk/>
            <pc:sldMk cId="1694285448" sldId="278"/>
            <ac:spMk id="11" creationId="{DCE6AE5F-E233-48F3-AB92-A30999583DC6}"/>
          </ac:spMkLst>
        </pc:spChg>
        <pc:picChg chg="del">
          <ac:chgData name="Kristian Secor" userId="62eae58d4b0d8e86" providerId="Windows Live" clId="Web-{9CEF7ADF-AC4E-458F-8E78-3807C442B078}" dt="2018-06-26T21:08:27.454" v="202" actId="20577"/>
          <ac:picMkLst>
            <pc:docMk/>
            <pc:sldMk cId="1694285448" sldId="278"/>
            <ac:picMk id="5" creationId="{1D8C4801-4E52-46A3-9194-62654BB3E270}"/>
          </ac:picMkLst>
        </pc:picChg>
        <pc:picChg chg="del">
          <ac:chgData name="Kristian Secor" userId="62eae58d4b0d8e86" providerId="Windows Live" clId="Web-{9CEF7ADF-AC4E-458F-8E78-3807C442B078}" dt="2018-06-26T21:08:28.532" v="204" actId="20577"/>
          <ac:picMkLst>
            <pc:docMk/>
            <pc:sldMk cId="1694285448" sldId="278"/>
            <ac:picMk id="7" creationId="{E8409E63-8F82-4DC8-B645-D8644A4EF9B2}"/>
          </ac:picMkLst>
        </pc:picChg>
      </pc:sldChg>
      <pc:sldChg chg="addSp delSp modSp add replId">
        <pc:chgData name="Kristian Secor" userId="62eae58d4b0d8e86" providerId="Windows Live" clId="Web-{9CEF7ADF-AC4E-458F-8E78-3807C442B078}" dt="2018-06-26T21:08:50.080" v="212" actId="20577"/>
        <pc:sldMkLst>
          <pc:docMk/>
          <pc:sldMk cId="2881981179" sldId="279"/>
        </pc:sldMkLst>
        <pc:spChg chg="mod">
          <ac:chgData name="Kristian Secor" userId="62eae58d4b0d8e86" providerId="Windows Live" clId="Web-{9CEF7ADF-AC4E-458F-8E78-3807C442B078}" dt="2018-06-26T21:08:40.361" v="205" actId="20577"/>
          <ac:spMkLst>
            <pc:docMk/>
            <pc:sldMk cId="2881981179" sldId="279"/>
            <ac:spMk id="2" creationId="{00000000-0000-0000-0000-000000000000}"/>
          </ac:spMkLst>
        </pc:spChg>
        <pc:spChg chg="add del mod">
          <ac:chgData name="Kristian Secor" userId="62eae58d4b0d8e86" providerId="Windows Live" clId="Web-{9CEF7ADF-AC4E-458F-8E78-3807C442B078}" dt="2018-06-26T21:08:46.689" v="210" actId="20577"/>
          <ac:spMkLst>
            <pc:docMk/>
            <pc:sldMk cId="2881981179" sldId="279"/>
            <ac:spMk id="6" creationId="{11FFE45A-5BE1-443B-B128-84FD4DD8C2E1}"/>
          </ac:spMkLst>
        </pc:spChg>
        <pc:spChg chg="del">
          <ac:chgData name="Kristian Secor" userId="62eae58d4b0d8e86" providerId="Windows Live" clId="Web-{9CEF7ADF-AC4E-458F-8E78-3807C442B078}" dt="2018-06-26T21:08:43.267" v="208" actId="20577"/>
          <ac:spMkLst>
            <pc:docMk/>
            <pc:sldMk cId="2881981179" sldId="279"/>
            <ac:spMk id="10" creationId="{4C1A5042-7BA8-47AD-A2DA-9327ACD59CE0}"/>
          </ac:spMkLst>
        </pc:spChg>
        <pc:spChg chg="del">
          <ac:chgData name="Kristian Secor" userId="62eae58d4b0d8e86" providerId="Windows Live" clId="Web-{9CEF7ADF-AC4E-458F-8E78-3807C442B078}" dt="2018-06-26T21:08:49.252" v="211" actId="20577"/>
          <ac:spMkLst>
            <pc:docMk/>
            <pc:sldMk cId="2881981179" sldId="279"/>
            <ac:spMk id="11" creationId="{DCE6AE5F-E233-48F3-AB92-A30999583DC6}"/>
          </ac:spMkLst>
        </pc:spChg>
        <pc:picChg chg="del">
          <ac:chgData name="Kristian Secor" userId="62eae58d4b0d8e86" providerId="Windows Live" clId="Web-{9CEF7ADF-AC4E-458F-8E78-3807C442B078}" dt="2018-06-26T21:08:43.345" v="209" actId="20577"/>
          <ac:picMkLst>
            <pc:docMk/>
            <pc:sldMk cId="2881981179" sldId="279"/>
            <ac:picMk id="5" creationId="{1D8C4801-4E52-46A3-9194-62654BB3E270}"/>
          </ac:picMkLst>
        </pc:picChg>
        <pc:picChg chg="del">
          <ac:chgData name="Kristian Secor" userId="62eae58d4b0d8e86" providerId="Windows Live" clId="Web-{9CEF7ADF-AC4E-458F-8E78-3807C442B078}" dt="2018-06-26T21:08:50.080" v="212" actId="20577"/>
          <ac:picMkLst>
            <pc:docMk/>
            <pc:sldMk cId="2881981179" sldId="279"/>
            <ac:picMk id="7" creationId="{E8409E63-8F82-4DC8-B645-D8644A4EF9B2}"/>
          </ac:picMkLst>
        </pc:picChg>
      </pc:sldChg>
      <pc:sldChg chg="addSp delSp modSp add replId">
        <pc:chgData name="Kristian Secor" userId="62eae58d4b0d8e86" providerId="Windows Live" clId="Web-{9CEF7ADF-AC4E-458F-8E78-3807C442B078}" dt="2018-06-26T21:21:35.726" v="227" actId="20577"/>
        <pc:sldMkLst>
          <pc:docMk/>
          <pc:sldMk cId="3924054442" sldId="280"/>
        </pc:sldMkLst>
        <pc:spChg chg="mod">
          <ac:chgData name="Kristian Secor" userId="62eae58d4b0d8e86" providerId="Windows Live" clId="Web-{9CEF7ADF-AC4E-458F-8E78-3807C442B078}" dt="2018-06-26T21:21:21.898" v="221" actId="20577"/>
          <ac:spMkLst>
            <pc:docMk/>
            <pc:sldMk cId="3924054442" sldId="280"/>
            <ac:spMk id="2" creationId="{00000000-0000-0000-0000-000000000000}"/>
          </ac:spMkLst>
        </pc:spChg>
        <pc:spChg chg="add del mod">
          <ac:chgData name="Kristian Secor" userId="62eae58d4b0d8e86" providerId="Windows Live" clId="Web-{9CEF7ADF-AC4E-458F-8E78-3807C442B078}" dt="2018-06-26T21:21:32.085" v="225" actId="20577"/>
          <ac:spMkLst>
            <pc:docMk/>
            <pc:sldMk cId="3924054442" sldId="280"/>
            <ac:spMk id="6" creationId="{F6A05DDA-6943-45D4-A5D6-A8B34C4F36F6}"/>
          </ac:spMkLst>
        </pc:spChg>
        <pc:spChg chg="del">
          <ac:chgData name="Kristian Secor" userId="62eae58d4b0d8e86" providerId="Windows Live" clId="Web-{9CEF7ADF-AC4E-458F-8E78-3807C442B078}" dt="2018-06-26T21:21:23.570" v="223" actId="20577"/>
          <ac:spMkLst>
            <pc:docMk/>
            <pc:sldMk cId="3924054442" sldId="280"/>
            <ac:spMk id="10" creationId="{4C1A5042-7BA8-47AD-A2DA-9327ACD59CE0}"/>
          </ac:spMkLst>
        </pc:spChg>
        <pc:spChg chg="del">
          <ac:chgData name="Kristian Secor" userId="62eae58d4b0d8e86" providerId="Windows Live" clId="Web-{9CEF7ADF-AC4E-458F-8E78-3807C442B078}" dt="2018-06-26T21:21:35.726" v="227" actId="20577"/>
          <ac:spMkLst>
            <pc:docMk/>
            <pc:sldMk cId="3924054442" sldId="280"/>
            <ac:spMk id="11" creationId="{DCE6AE5F-E233-48F3-AB92-A30999583DC6}"/>
          </ac:spMkLst>
        </pc:spChg>
        <pc:picChg chg="del">
          <ac:chgData name="Kristian Secor" userId="62eae58d4b0d8e86" providerId="Windows Live" clId="Web-{9CEF7ADF-AC4E-458F-8E78-3807C442B078}" dt="2018-06-26T21:21:24.804" v="224" actId="20577"/>
          <ac:picMkLst>
            <pc:docMk/>
            <pc:sldMk cId="3924054442" sldId="280"/>
            <ac:picMk id="5" creationId="{1D8C4801-4E52-46A3-9194-62654BB3E270}"/>
          </ac:picMkLst>
        </pc:picChg>
        <pc:picChg chg="del">
          <ac:chgData name="Kristian Secor" userId="62eae58d4b0d8e86" providerId="Windows Live" clId="Web-{9CEF7ADF-AC4E-458F-8E78-3807C442B078}" dt="2018-06-26T21:21:33.570" v="226" actId="20577"/>
          <ac:picMkLst>
            <pc:docMk/>
            <pc:sldMk cId="3924054442" sldId="280"/>
            <ac:picMk id="7" creationId="{E8409E63-8F82-4DC8-B645-D8644A4EF9B2}"/>
          </ac:picMkLst>
        </pc:picChg>
      </pc:sldChg>
      <pc:sldChg chg="add del replId">
        <pc:chgData name="Kristian Secor" userId="62eae58d4b0d8e86" providerId="Windows Live" clId="Web-{9CEF7ADF-AC4E-458F-8E78-3807C442B078}" dt="2018-06-26T21:21:56.852" v="228" actId="20577"/>
        <pc:sldMkLst>
          <pc:docMk/>
          <pc:sldMk cId="302026919" sldId="281"/>
        </pc:sldMkLst>
      </pc:sldChg>
      <pc:sldChg chg="modSp add replId">
        <pc:chgData name="Kristian Secor" userId="62eae58d4b0d8e86" providerId="Windows Live" clId="Web-{9CEF7ADF-AC4E-458F-8E78-3807C442B078}" dt="2018-06-26T21:22:27.759" v="236" actId="20577"/>
        <pc:sldMkLst>
          <pc:docMk/>
          <pc:sldMk cId="3002263803" sldId="281"/>
        </pc:sldMkLst>
        <pc:spChg chg="mod">
          <ac:chgData name="Kristian Secor" userId="62eae58d4b0d8e86" providerId="Windows Live" clId="Web-{9CEF7ADF-AC4E-458F-8E78-3807C442B078}" dt="2018-06-26T21:22:27.759" v="236" actId="20577"/>
          <ac:spMkLst>
            <pc:docMk/>
            <pc:sldMk cId="3002263803" sldId="281"/>
            <ac:spMk id="2" creationId="{00000000-0000-0000-0000-000000000000}"/>
          </ac:spMkLst>
        </pc:spChg>
      </pc:sldChg>
      <pc:sldChg chg="add replId">
        <pc:chgData name="Kristian Secor" userId="62eae58d4b0d8e86" providerId="Windows Live" clId="Web-{9CEF7ADF-AC4E-458F-8E78-3807C442B078}" dt="2018-06-26T21:22:30.571" v="238" actId="20577"/>
        <pc:sldMkLst>
          <pc:docMk/>
          <pc:sldMk cId="3414580795" sldId="282"/>
        </pc:sldMkLst>
      </pc:sldChg>
      <pc:sldChg chg="modSp add replId">
        <pc:chgData name="Kristian Secor" userId="62eae58d4b0d8e86" providerId="Windows Live" clId="Web-{9CEF7ADF-AC4E-458F-8E78-3807C442B078}" dt="2018-06-26T21:56:04.618" v="250" actId="20577"/>
        <pc:sldMkLst>
          <pc:docMk/>
          <pc:sldMk cId="4023003596" sldId="283"/>
        </pc:sldMkLst>
        <pc:spChg chg="mod">
          <ac:chgData name="Kristian Secor" userId="62eae58d4b0d8e86" providerId="Windows Live" clId="Web-{9CEF7ADF-AC4E-458F-8E78-3807C442B078}" dt="2018-06-26T21:56:04.618" v="250" actId="20577"/>
          <ac:spMkLst>
            <pc:docMk/>
            <pc:sldMk cId="4023003596" sldId="283"/>
            <ac:spMk id="2" creationId="{00000000-0000-0000-0000-000000000000}"/>
          </ac:spMkLst>
        </pc:spChg>
      </pc:sldChg>
      <pc:sldChg chg="modSp add replId">
        <pc:chgData name="Kristian Secor" userId="62eae58d4b0d8e86" providerId="Windows Live" clId="Web-{9CEF7ADF-AC4E-458F-8E78-3807C442B078}" dt="2018-06-26T22:11:30.694" v="260" actId="20577"/>
        <pc:sldMkLst>
          <pc:docMk/>
          <pc:sldMk cId="2220481277" sldId="284"/>
        </pc:sldMkLst>
        <pc:spChg chg="mod">
          <ac:chgData name="Kristian Secor" userId="62eae58d4b0d8e86" providerId="Windows Live" clId="Web-{9CEF7ADF-AC4E-458F-8E78-3807C442B078}" dt="2018-06-26T22:11:30.694" v="260" actId="20577"/>
          <ac:spMkLst>
            <pc:docMk/>
            <pc:sldMk cId="2220481277" sldId="284"/>
            <ac:spMk id="2" creationId="{00000000-0000-0000-0000-000000000000}"/>
          </ac:spMkLst>
        </pc:spChg>
      </pc:sldChg>
    </pc:docChg>
  </pc:docChgLst>
  <pc:docChgLst>
    <pc:chgData name="Kristian Secor" userId="62eae58d4b0d8e86" providerId="Windows Live" clId="Web-{A377EF1D-8A76-4EFF-8D0B-B154BF526D22}"/>
    <pc:docChg chg="delSld modSld">
      <pc:chgData name="Kristian Secor" userId="62eae58d4b0d8e86" providerId="Windows Live" clId="Web-{A377EF1D-8A76-4EFF-8D0B-B154BF526D22}" dt="2018-06-27T00:53:41.039" v="126" actId="20577"/>
      <pc:docMkLst>
        <pc:docMk/>
      </pc:docMkLst>
      <pc:sldChg chg="addSp modSp">
        <pc:chgData name="Kristian Secor" userId="62eae58d4b0d8e86" providerId="Windows Live" clId="Web-{A377EF1D-8A76-4EFF-8D0B-B154BF526D22}" dt="2018-06-27T00:13:40.463" v="3" actId="1076"/>
        <pc:sldMkLst>
          <pc:docMk/>
          <pc:sldMk cId="2889932195" sldId="275"/>
        </pc:sldMkLst>
        <pc:picChg chg="add mod">
          <ac:chgData name="Kristian Secor" userId="62eae58d4b0d8e86" providerId="Windows Live" clId="Web-{A377EF1D-8A76-4EFF-8D0B-B154BF526D22}" dt="2018-06-27T00:13:40.463" v="3" actId="1076"/>
          <ac:picMkLst>
            <pc:docMk/>
            <pc:sldMk cId="2889932195" sldId="275"/>
            <ac:picMk id="3" creationId="{C5A33E54-D025-428B-B604-025F646F846D}"/>
          </ac:picMkLst>
        </pc:picChg>
      </pc:sldChg>
      <pc:sldChg chg="addSp modSp">
        <pc:chgData name="Kristian Secor" userId="62eae58d4b0d8e86" providerId="Windows Live" clId="Web-{A377EF1D-8A76-4EFF-8D0B-B154BF526D22}" dt="2018-06-27T00:28:00.760" v="9" actId="1076"/>
        <pc:sldMkLst>
          <pc:docMk/>
          <pc:sldMk cId="3456894253" sldId="276"/>
        </pc:sldMkLst>
        <pc:picChg chg="add mod">
          <ac:chgData name="Kristian Secor" userId="62eae58d4b0d8e86" providerId="Windows Live" clId="Web-{A377EF1D-8A76-4EFF-8D0B-B154BF526D22}" dt="2018-06-27T00:28:00.760" v="9" actId="1076"/>
          <ac:picMkLst>
            <pc:docMk/>
            <pc:sldMk cId="3456894253" sldId="276"/>
            <ac:picMk id="3" creationId="{98A026F7-DE35-4812-9834-578BF8DE1AC0}"/>
          </ac:picMkLst>
        </pc:picChg>
      </pc:sldChg>
      <pc:sldChg chg="addSp modSp">
        <pc:chgData name="Kristian Secor" userId="62eae58d4b0d8e86" providerId="Windows Live" clId="Web-{A377EF1D-8A76-4EFF-8D0B-B154BF526D22}" dt="2018-06-27T00:31:25.219" v="15" actId="1076"/>
        <pc:sldMkLst>
          <pc:docMk/>
          <pc:sldMk cId="4112842193" sldId="277"/>
        </pc:sldMkLst>
        <pc:picChg chg="add mod">
          <ac:chgData name="Kristian Secor" userId="62eae58d4b0d8e86" providerId="Windows Live" clId="Web-{A377EF1D-8A76-4EFF-8D0B-B154BF526D22}" dt="2018-06-27T00:31:25.219" v="15" actId="1076"/>
          <ac:picMkLst>
            <pc:docMk/>
            <pc:sldMk cId="4112842193" sldId="277"/>
            <ac:picMk id="3" creationId="{D4836256-39BA-4FB6-8A31-AB0C60DABD21}"/>
          </ac:picMkLst>
        </pc:picChg>
      </pc:sldChg>
      <pc:sldChg chg="addSp delSp modSp">
        <pc:chgData name="Kristian Secor" userId="62eae58d4b0d8e86" providerId="Windows Live" clId="Web-{A377EF1D-8A76-4EFF-8D0B-B154BF526D22}" dt="2018-06-27T00:32:49.766" v="17" actId="1076"/>
        <pc:sldMkLst>
          <pc:docMk/>
          <pc:sldMk cId="1694285448" sldId="278"/>
        </pc:sldMkLst>
        <pc:spChg chg="del">
          <ac:chgData name="Kristian Secor" userId="62eae58d4b0d8e86" providerId="Windows Live" clId="Web-{A377EF1D-8A76-4EFF-8D0B-B154BF526D22}" dt="2018-06-27T00:32:47.141" v="16" actId="1076"/>
          <ac:spMkLst>
            <pc:docMk/>
            <pc:sldMk cId="1694285448" sldId="278"/>
            <ac:spMk id="6" creationId="{9095386A-597C-4023-9E62-FC2B267830AC}"/>
          </ac:spMkLst>
        </pc:spChg>
        <pc:picChg chg="add mod ord">
          <ac:chgData name="Kristian Secor" userId="62eae58d4b0d8e86" providerId="Windows Live" clId="Web-{A377EF1D-8A76-4EFF-8D0B-B154BF526D22}" dt="2018-06-27T00:32:49.766" v="17" actId="1076"/>
          <ac:picMkLst>
            <pc:docMk/>
            <pc:sldMk cId="1694285448" sldId="278"/>
            <ac:picMk id="3" creationId="{03D72CCD-5F14-4FE2-9C98-6A31CE699871}"/>
          </ac:picMkLst>
        </pc:picChg>
      </pc:sldChg>
      <pc:sldChg chg="addSp modSp">
        <pc:chgData name="Kristian Secor" userId="62eae58d4b0d8e86" providerId="Windows Live" clId="Web-{A377EF1D-8A76-4EFF-8D0B-B154BF526D22}" dt="2018-06-27T00:33:45.314" v="25" actId="1076"/>
        <pc:sldMkLst>
          <pc:docMk/>
          <pc:sldMk cId="2881981179" sldId="279"/>
        </pc:sldMkLst>
        <pc:picChg chg="add mod">
          <ac:chgData name="Kristian Secor" userId="62eae58d4b0d8e86" providerId="Windows Live" clId="Web-{A377EF1D-8A76-4EFF-8D0B-B154BF526D22}" dt="2018-06-27T00:33:45.314" v="25" actId="1076"/>
          <ac:picMkLst>
            <pc:docMk/>
            <pc:sldMk cId="2881981179" sldId="279"/>
            <ac:picMk id="3" creationId="{C6DDDB3A-6A2A-4EF0-9970-5F00E7C9146A}"/>
          </ac:picMkLst>
        </pc:picChg>
      </pc:sldChg>
      <pc:sldChg chg="addSp modSp">
        <pc:chgData name="Kristian Secor" userId="62eae58d4b0d8e86" providerId="Windows Live" clId="Web-{A377EF1D-8A76-4EFF-8D0B-B154BF526D22}" dt="2018-06-27T00:36:02.802" v="33" actId="1076"/>
        <pc:sldMkLst>
          <pc:docMk/>
          <pc:sldMk cId="3924054442" sldId="280"/>
        </pc:sldMkLst>
        <pc:picChg chg="add mod">
          <ac:chgData name="Kristian Secor" userId="62eae58d4b0d8e86" providerId="Windows Live" clId="Web-{A377EF1D-8A76-4EFF-8D0B-B154BF526D22}" dt="2018-06-27T00:36:02.802" v="33" actId="1076"/>
          <ac:picMkLst>
            <pc:docMk/>
            <pc:sldMk cId="3924054442" sldId="280"/>
            <ac:picMk id="3" creationId="{B7F91E28-1402-42E7-B3DA-E39995D47C3F}"/>
          </ac:picMkLst>
        </pc:picChg>
      </pc:sldChg>
      <pc:sldChg chg="addSp modSp">
        <pc:chgData name="Kristian Secor" userId="62eae58d4b0d8e86" providerId="Windows Live" clId="Web-{A377EF1D-8A76-4EFF-8D0B-B154BF526D22}" dt="2018-06-27T00:46:40.606" v="37" actId="1076"/>
        <pc:sldMkLst>
          <pc:docMk/>
          <pc:sldMk cId="3002263803" sldId="281"/>
        </pc:sldMkLst>
        <pc:picChg chg="add mod">
          <ac:chgData name="Kristian Secor" userId="62eae58d4b0d8e86" providerId="Windows Live" clId="Web-{A377EF1D-8A76-4EFF-8D0B-B154BF526D22}" dt="2018-06-27T00:46:40.606" v="37" actId="1076"/>
          <ac:picMkLst>
            <pc:docMk/>
            <pc:sldMk cId="3002263803" sldId="281"/>
            <ac:picMk id="3" creationId="{C2514E0A-A94C-420C-AC36-189716C2A2AE}"/>
          </ac:picMkLst>
        </pc:picChg>
      </pc:sldChg>
      <pc:sldChg chg="del">
        <pc:chgData name="Kristian Secor" userId="62eae58d4b0d8e86" providerId="Windows Live" clId="Web-{A377EF1D-8A76-4EFF-8D0B-B154BF526D22}" dt="2018-06-27T00:41:51.143" v="34" actId="20577"/>
        <pc:sldMkLst>
          <pc:docMk/>
          <pc:sldMk cId="3414580795" sldId="282"/>
        </pc:sldMkLst>
      </pc:sldChg>
      <pc:sldChg chg="addSp delSp modSp">
        <pc:chgData name="Kristian Secor" userId="62eae58d4b0d8e86" providerId="Windows Live" clId="Web-{A377EF1D-8A76-4EFF-8D0B-B154BF526D22}" dt="2018-06-27T00:51:21.066" v="51" actId="1076"/>
        <pc:sldMkLst>
          <pc:docMk/>
          <pc:sldMk cId="4023003596" sldId="283"/>
        </pc:sldMkLst>
        <pc:picChg chg="add del mod">
          <ac:chgData name="Kristian Secor" userId="62eae58d4b0d8e86" providerId="Windows Live" clId="Web-{A377EF1D-8A76-4EFF-8D0B-B154BF526D22}" dt="2018-06-27T00:50:08.737" v="39" actId="1076"/>
          <ac:picMkLst>
            <pc:docMk/>
            <pc:sldMk cId="4023003596" sldId="283"/>
            <ac:picMk id="3" creationId="{9DF1ED70-078F-4758-BB50-299D0187FA65}"/>
          </ac:picMkLst>
        </pc:picChg>
        <pc:picChg chg="add mod">
          <ac:chgData name="Kristian Secor" userId="62eae58d4b0d8e86" providerId="Windows Live" clId="Web-{A377EF1D-8A76-4EFF-8D0B-B154BF526D22}" dt="2018-06-27T00:51:21.066" v="51" actId="1076"/>
          <ac:picMkLst>
            <pc:docMk/>
            <pc:sldMk cId="4023003596" sldId="283"/>
            <ac:picMk id="6" creationId="{8ADB143F-EDE4-4A5D-BDF2-E1A2470FDECD}"/>
          </ac:picMkLst>
        </pc:picChg>
        <pc:picChg chg="add mod">
          <ac:chgData name="Kristian Secor" userId="62eae58d4b0d8e86" providerId="Windows Live" clId="Web-{A377EF1D-8A76-4EFF-8D0B-B154BF526D22}" dt="2018-06-27T00:51:19.425" v="50" actId="1076"/>
          <ac:picMkLst>
            <pc:docMk/>
            <pc:sldMk cId="4023003596" sldId="283"/>
            <ac:picMk id="8" creationId="{D343AA97-A3C9-490E-8A3B-E38D5FA8891B}"/>
          </ac:picMkLst>
        </pc:picChg>
      </pc:sldChg>
      <pc:sldChg chg="addSp delSp modSp">
        <pc:chgData name="Kristian Secor" userId="62eae58d4b0d8e86" providerId="Windows Live" clId="Web-{A377EF1D-8A76-4EFF-8D0B-B154BF526D22}" dt="2018-06-27T00:53:41.039" v="126" actId="20577"/>
        <pc:sldMkLst>
          <pc:docMk/>
          <pc:sldMk cId="2220481277" sldId="284"/>
        </pc:sldMkLst>
        <pc:spChg chg="add mod">
          <ac:chgData name="Kristian Secor" userId="62eae58d4b0d8e86" providerId="Windows Live" clId="Web-{A377EF1D-8A76-4EFF-8D0B-B154BF526D22}" dt="2018-06-27T00:53:41.039" v="126" actId="20577"/>
          <ac:spMkLst>
            <pc:docMk/>
            <pc:sldMk cId="2220481277" sldId="284"/>
            <ac:spMk id="3" creationId="{52794EEF-F22F-44EF-A664-43BFE8E8AB84}"/>
          </ac:spMkLst>
        </pc:spChg>
        <pc:spChg chg="del mod">
          <ac:chgData name="Kristian Secor" userId="62eae58d4b0d8e86" providerId="Windows Live" clId="Web-{A377EF1D-8A76-4EFF-8D0B-B154BF526D22}" dt="2018-06-27T00:51:51.945" v="54" actId="20577"/>
          <ac:spMkLst>
            <pc:docMk/>
            <pc:sldMk cId="2220481277" sldId="284"/>
            <ac:spMk id="9" creationId="{5E0AA0EC-D83C-4746-85BA-DBBCADC13608}"/>
          </ac:spMkLst>
        </pc:spChg>
      </pc:sldChg>
    </pc:docChg>
  </pc:docChgLst>
  <pc:docChgLst>
    <pc:chgData name="Kristian Secor" userId="62eae58d4b0d8e86" providerId="Windows Live" clId="Web-{DFB63209-F565-4BAB-B914-9F689A905E08}"/>
    <pc:docChg chg="modSld">
      <pc:chgData name="Kristian Secor" userId="62eae58d4b0d8e86" providerId="Windows Live" clId="Web-{DFB63209-F565-4BAB-B914-9F689A905E08}" dt="2018-06-24T21:51:19.574" v="338" actId="1076"/>
      <pc:docMkLst>
        <pc:docMk/>
      </pc:docMkLst>
      <pc:sldChg chg="addSp delSp modSp">
        <pc:chgData name="Kristian Secor" userId="62eae58d4b0d8e86" providerId="Windows Live" clId="Web-{DFB63209-F565-4BAB-B914-9F689A905E08}" dt="2018-06-24T21:14:20.434" v="40" actId="20577"/>
        <pc:sldMkLst>
          <pc:docMk/>
          <pc:sldMk cId="1021808880" sldId="264"/>
        </pc:sldMkLst>
        <pc:spChg chg="mod">
          <ac:chgData name="Kristian Secor" userId="62eae58d4b0d8e86" providerId="Windows Live" clId="Web-{DFB63209-F565-4BAB-B914-9F689A905E08}" dt="2018-06-24T21:14:20.434" v="40" actId="20577"/>
          <ac:spMkLst>
            <pc:docMk/>
            <pc:sldMk cId="1021808880" sldId="264"/>
            <ac:spMk id="2" creationId="{D4D44301-8B18-46E8-A619-2D473403556A}"/>
          </ac:spMkLst>
        </pc:spChg>
        <pc:spChg chg="del">
          <ac:chgData name="Kristian Secor" userId="62eae58d4b0d8e86" providerId="Windows Live" clId="Web-{DFB63209-F565-4BAB-B914-9F689A905E08}" dt="2018-06-24T21:12:40.889" v="27" actId="20577"/>
          <ac:spMkLst>
            <pc:docMk/>
            <pc:sldMk cId="1021808880" sldId="264"/>
            <ac:spMk id="3" creationId="{58AC1C4C-C97B-4F6E-9FC6-68B9142FD1AE}"/>
          </ac:spMkLst>
        </pc:spChg>
        <pc:picChg chg="add mod ord">
          <ac:chgData name="Kristian Secor" userId="62eae58d4b0d8e86" providerId="Windows Live" clId="Web-{DFB63209-F565-4BAB-B914-9F689A905E08}" dt="2018-06-24T21:13:55.778" v="39" actId="1076"/>
          <ac:picMkLst>
            <pc:docMk/>
            <pc:sldMk cId="1021808880" sldId="264"/>
            <ac:picMk id="5" creationId="{AAEB0A66-6E45-4C26-9B14-11B57ECE4697}"/>
          </ac:picMkLst>
        </pc:picChg>
        <pc:picChg chg="add mod">
          <ac:chgData name="Kristian Secor" userId="62eae58d4b0d8e86" providerId="Windows Live" clId="Web-{DFB63209-F565-4BAB-B914-9F689A905E08}" dt="2018-06-24T21:13:52.747" v="38" actId="1076"/>
          <ac:picMkLst>
            <pc:docMk/>
            <pc:sldMk cId="1021808880" sldId="264"/>
            <ac:picMk id="7" creationId="{A0126A0D-5E0A-4914-9923-EECE787CCEE6}"/>
          </ac:picMkLst>
        </pc:picChg>
      </pc:sldChg>
      <pc:sldChg chg="addSp delSp modSp">
        <pc:chgData name="Kristian Secor" userId="62eae58d4b0d8e86" providerId="Windows Live" clId="Web-{DFB63209-F565-4BAB-B914-9F689A905E08}" dt="2018-06-24T21:19:55.533" v="89" actId="1076"/>
        <pc:sldMkLst>
          <pc:docMk/>
          <pc:sldMk cId="3026713689" sldId="265"/>
        </pc:sldMkLst>
        <pc:spChg chg="mod">
          <ac:chgData name="Kristian Secor" userId="62eae58d4b0d8e86" providerId="Windows Live" clId="Web-{DFB63209-F565-4BAB-B914-9F689A905E08}" dt="2018-06-24T21:16:17.715" v="75" actId="20577"/>
          <ac:spMkLst>
            <pc:docMk/>
            <pc:sldMk cId="3026713689" sldId="265"/>
            <ac:spMk id="2" creationId="{4DE1C74A-BD62-415C-9596-6AE616E332BD}"/>
          </ac:spMkLst>
        </pc:spChg>
        <pc:spChg chg="del">
          <ac:chgData name="Kristian Secor" userId="62eae58d4b0d8e86" providerId="Windows Live" clId="Web-{DFB63209-F565-4BAB-B914-9F689A905E08}" dt="2018-06-24T21:16:20.325" v="77" actId="1076"/>
          <ac:spMkLst>
            <pc:docMk/>
            <pc:sldMk cId="3026713689" sldId="265"/>
            <ac:spMk id="3" creationId="{A937F528-20A2-445E-AA6F-D9BCBAF9D9A9}"/>
          </ac:spMkLst>
        </pc:spChg>
        <pc:picChg chg="add mod ord">
          <ac:chgData name="Kristian Secor" userId="62eae58d4b0d8e86" providerId="Windows Live" clId="Web-{DFB63209-F565-4BAB-B914-9F689A905E08}" dt="2018-06-24T21:19:44.877" v="85" actId="1076"/>
          <ac:picMkLst>
            <pc:docMk/>
            <pc:sldMk cId="3026713689" sldId="265"/>
            <ac:picMk id="5" creationId="{D4506A74-50B6-4762-A7A4-AE2A894CF3C1}"/>
          </ac:picMkLst>
        </pc:picChg>
        <pc:picChg chg="add mod">
          <ac:chgData name="Kristian Secor" userId="62eae58d4b0d8e86" providerId="Windows Live" clId="Web-{DFB63209-F565-4BAB-B914-9F689A905E08}" dt="2018-06-24T21:19:55.533" v="89" actId="1076"/>
          <ac:picMkLst>
            <pc:docMk/>
            <pc:sldMk cId="3026713689" sldId="265"/>
            <ac:picMk id="7" creationId="{841FAA12-E5EA-42E5-8E81-440426E62D07}"/>
          </ac:picMkLst>
        </pc:picChg>
      </pc:sldChg>
      <pc:sldChg chg="addSp delSp modSp">
        <pc:chgData name="Kristian Secor" userId="62eae58d4b0d8e86" providerId="Windows Live" clId="Web-{DFB63209-F565-4BAB-B914-9F689A905E08}" dt="2018-06-24T21:24:45.527" v="146" actId="1076"/>
        <pc:sldMkLst>
          <pc:docMk/>
          <pc:sldMk cId="1486695295" sldId="266"/>
        </pc:sldMkLst>
        <pc:spChg chg="mod">
          <ac:chgData name="Kristian Secor" userId="62eae58d4b0d8e86" providerId="Windows Live" clId="Web-{DFB63209-F565-4BAB-B914-9F689A905E08}" dt="2018-06-24T21:20:30.564" v="136" actId="20577"/>
          <ac:spMkLst>
            <pc:docMk/>
            <pc:sldMk cId="1486695295" sldId="266"/>
            <ac:spMk id="2" creationId="{D321279C-FFCB-455B-BB83-E533933AC395}"/>
          </ac:spMkLst>
        </pc:spChg>
        <pc:spChg chg="del">
          <ac:chgData name="Kristian Secor" userId="62eae58d4b0d8e86" providerId="Windows Live" clId="Web-{DFB63209-F565-4BAB-B914-9F689A905E08}" dt="2018-06-24T21:23:33.870" v="139" actId="1076"/>
          <ac:spMkLst>
            <pc:docMk/>
            <pc:sldMk cId="1486695295" sldId="266"/>
            <ac:spMk id="3" creationId="{4F78D900-05F3-4ADD-ABD6-96E53B941231}"/>
          </ac:spMkLst>
        </pc:spChg>
        <pc:picChg chg="add mod ord">
          <ac:chgData name="Kristian Secor" userId="62eae58d4b0d8e86" providerId="Windows Live" clId="Web-{DFB63209-F565-4BAB-B914-9F689A905E08}" dt="2018-06-24T21:23:52.105" v="143" actId="1076"/>
          <ac:picMkLst>
            <pc:docMk/>
            <pc:sldMk cId="1486695295" sldId="266"/>
            <ac:picMk id="5" creationId="{9E269525-E7D4-4F2C-AC59-AB7B75B9CCCD}"/>
          </ac:picMkLst>
        </pc:picChg>
        <pc:picChg chg="add mod">
          <ac:chgData name="Kristian Secor" userId="62eae58d4b0d8e86" providerId="Windows Live" clId="Web-{DFB63209-F565-4BAB-B914-9F689A905E08}" dt="2018-06-24T21:24:45.527" v="146" actId="1076"/>
          <ac:picMkLst>
            <pc:docMk/>
            <pc:sldMk cId="1486695295" sldId="266"/>
            <ac:picMk id="7" creationId="{BEB7B2BF-9AB0-426F-BA86-FB874AF0B9FD}"/>
          </ac:picMkLst>
        </pc:picChg>
      </pc:sldChg>
      <pc:sldChg chg="addSp delSp modSp">
        <pc:chgData name="Kristian Secor" userId="62eae58d4b0d8e86" providerId="Windows Live" clId="Web-{DFB63209-F565-4BAB-B914-9F689A905E08}" dt="2018-06-24T21:35:21.195" v="220" actId="20577"/>
        <pc:sldMkLst>
          <pc:docMk/>
          <pc:sldMk cId="3320562591" sldId="267"/>
        </pc:sldMkLst>
        <pc:spChg chg="mod">
          <ac:chgData name="Kristian Secor" userId="62eae58d4b0d8e86" providerId="Windows Live" clId="Web-{DFB63209-F565-4BAB-B914-9F689A905E08}" dt="2018-06-24T21:35:21.195" v="220" actId="20577"/>
          <ac:spMkLst>
            <pc:docMk/>
            <pc:sldMk cId="3320562591" sldId="267"/>
            <ac:spMk id="2" creationId="{D6AB3CC3-0A01-47F7-B0B1-026836583772}"/>
          </ac:spMkLst>
        </pc:spChg>
        <pc:spChg chg="del">
          <ac:chgData name="Kristian Secor" userId="62eae58d4b0d8e86" providerId="Windows Live" clId="Web-{DFB63209-F565-4BAB-B914-9F689A905E08}" dt="2018-06-24T21:33:35.164" v="176" actId="20577"/>
          <ac:spMkLst>
            <pc:docMk/>
            <pc:sldMk cId="3320562591" sldId="267"/>
            <ac:spMk id="3" creationId="{78044A4A-3ABF-4316-B28B-31FA1D4E134F}"/>
          </ac:spMkLst>
        </pc:spChg>
        <pc:picChg chg="add mod ord">
          <ac:chgData name="Kristian Secor" userId="62eae58d4b0d8e86" providerId="Windows Live" clId="Web-{DFB63209-F565-4BAB-B914-9F689A905E08}" dt="2018-06-24T21:34:10.414" v="181" actId="1076"/>
          <ac:picMkLst>
            <pc:docMk/>
            <pc:sldMk cId="3320562591" sldId="267"/>
            <ac:picMk id="5" creationId="{05679220-32B7-49C7-9BD4-7598A35269B5}"/>
          </ac:picMkLst>
        </pc:picChg>
        <pc:picChg chg="add mod">
          <ac:chgData name="Kristian Secor" userId="62eae58d4b0d8e86" providerId="Windows Live" clId="Web-{DFB63209-F565-4BAB-B914-9F689A905E08}" dt="2018-06-24T21:34:13.008" v="182" actId="1076"/>
          <ac:picMkLst>
            <pc:docMk/>
            <pc:sldMk cId="3320562591" sldId="267"/>
            <ac:picMk id="7" creationId="{BEB97918-2066-4E3F-9EF4-F30020DD9B68}"/>
          </ac:picMkLst>
        </pc:picChg>
      </pc:sldChg>
      <pc:sldChg chg="addSp delSp modSp">
        <pc:chgData name="Kristian Secor" userId="62eae58d4b0d8e86" providerId="Windows Live" clId="Web-{DFB63209-F565-4BAB-B914-9F689A905E08}" dt="2018-06-24T21:38:06.372" v="239" actId="1076"/>
        <pc:sldMkLst>
          <pc:docMk/>
          <pc:sldMk cId="603634591" sldId="268"/>
        </pc:sldMkLst>
        <pc:spChg chg="mod">
          <ac:chgData name="Kristian Secor" userId="62eae58d4b0d8e86" providerId="Windows Live" clId="Web-{DFB63209-F565-4BAB-B914-9F689A905E08}" dt="2018-06-24T21:35:37.306" v="229" actId="20577"/>
          <ac:spMkLst>
            <pc:docMk/>
            <pc:sldMk cId="603634591" sldId="268"/>
            <ac:spMk id="2" creationId="{8BF1AA0B-DFAA-4922-B187-3CD05DE20C78}"/>
          </ac:spMkLst>
        </pc:spChg>
        <pc:spChg chg="del">
          <ac:chgData name="Kristian Secor" userId="62eae58d4b0d8e86" providerId="Windows Live" clId="Web-{DFB63209-F565-4BAB-B914-9F689A905E08}" dt="2018-06-24T21:36:49.339" v="232" actId="1076"/>
          <ac:spMkLst>
            <pc:docMk/>
            <pc:sldMk cId="603634591" sldId="268"/>
            <ac:spMk id="3" creationId="{4F514D1C-912A-4A74-AFF7-FF78EC15286C}"/>
          </ac:spMkLst>
        </pc:spChg>
        <pc:picChg chg="add mod ord">
          <ac:chgData name="Kristian Secor" userId="62eae58d4b0d8e86" providerId="Windows Live" clId="Web-{DFB63209-F565-4BAB-B914-9F689A905E08}" dt="2018-06-24T21:36:53.605" v="234" actId="1076"/>
          <ac:picMkLst>
            <pc:docMk/>
            <pc:sldMk cId="603634591" sldId="268"/>
            <ac:picMk id="5" creationId="{0870D28F-4838-41B5-91F9-E5977045EE70}"/>
          </ac:picMkLst>
        </pc:picChg>
        <pc:picChg chg="add mod">
          <ac:chgData name="Kristian Secor" userId="62eae58d4b0d8e86" providerId="Windows Live" clId="Web-{DFB63209-F565-4BAB-B914-9F689A905E08}" dt="2018-06-24T21:38:06.372" v="239" actId="1076"/>
          <ac:picMkLst>
            <pc:docMk/>
            <pc:sldMk cId="603634591" sldId="268"/>
            <ac:picMk id="7" creationId="{F012FF8B-92EE-4C30-9455-43075FE2A2A8}"/>
          </ac:picMkLst>
        </pc:picChg>
      </pc:sldChg>
      <pc:sldChg chg="addSp delSp modSp">
        <pc:chgData name="Kristian Secor" userId="62eae58d4b0d8e86" providerId="Windows Live" clId="Web-{DFB63209-F565-4BAB-B914-9F689A905E08}" dt="2018-06-24T21:47:47.337" v="284" actId="1076"/>
        <pc:sldMkLst>
          <pc:docMk/>
          <pc:sldMk cId="4233506029" sldId="269"/>
        </pc:sldMkLst>
        <pc:spChg chg="mod">
          <ac:chgData name="Kristian Secor" userId="62eae58d4b0d8e86" providerId="Windows Live" clId="Web-{DFB63209-F565-4BAB-B914-9F689A905E08}" dt="2018-06-24T21:40:23.654" v="274" actId="20577"/>
          <ac:spMkLst>
            <pc:docMk/>
            <pc:sldMk cId="4233506029" sldId="269"/>
            <ac:spMk id="2" creationId="{1E2452FD-C24C-4155-B006-C9430893C8B3}"/>
          </ac:spMkLst>
        </pc:spChg>
        <pc:spChg chg="del">
          <ac:chgData name="Kristian Secor" userId="62eae58d4b0d8e86" providerId="Windows Live" clId="Web-{DFB63209-F565-4BAB-B914-9F689A905E08}" dt="2018-06-24T21:46:29.301" v="277" actId="1076"/>
          <ac:spMkLst>
            <pc:docMk/>
            <pc:sldMk cId="4233506029" sldId="269"/>
            <ac:spMk id="3" creationId="{8BE0AFEA-A469-414B-8878-47CD21F93050}"/>
          </ac:spMkLst>
        </pc:spChg>
        <pc:picChg chg="add mod ord">
          <ac:chgData name="Kristian Secor" userId="62eae58d4b0d8e86" providerId="Windows Live" clId="Web-{DFB63209-F565-4BAB-B914-9F689A905E08}" dt="2018-06-24T21:47:42.071" v="282" actId="1076"/>
          <ac:picMkLst>
            <pc:docMk/>
            <pc:sldMk cId="4233506029" sldId="269"/>
            <ac:picMk id="5" creationId="{30664DF5-6DA5-4182-ADD9-CC918E60A93B}"/>
          </ac:picMkLst>
        </pc:picChg>
        <pc:picChg chg="add mod">
          <ac:chgData name="Kristian Secor" userId="62eae58d4b0d8e86" providerId="Windows Live" clId="Web-{DFB63209-F565-4BAB-B914-9F689A905E08}" dt="2018-06-24T21:47:47.337" v="284" actId="1076"/>
          <ac:picMkLst>
            <pc:docMk/>
            <pc:sldMk cId="4233506029" sldId="269"/>
            <ac:picMk id="7" creationId="{F74C6213-8F9D-4677-8C00-E3DEF9D93E3E}"/>
          </ac:picMkLst>
        </pc:picChg>
      </pc:sldChg>
      <pc:sldChg chg="addSp delSp modSp">
        <pc:chgData name="Kristian Secor" userId="62eae58d4b0d8e86" providerId="Windows Live" clId="Web-{DFB63209-F565-4BAB-B914-9F689A905E08}" dt="2018-06-24T21:51:19.574" v="338" actId="1076"/>
        <pc:sldMkLst>
          <pc:docMk/>
          <pc:sldMk cId="1201545192" sldId="270"/>
        </pc:sldMkLst>
        <pc:spChg chg="mod">
          <ac:chgData name="Kristian Secor" userId="62eae58d4b0d8e86" providerId="Windows Live" clId="Web-{DFB63209-F565-4BAB-B914-9F689A905E08}" dt="2018-06-24T21:48:19.977" v="329" actId="20577"/>
          <ac:spMkLst>
            <pc:docMk/>
            <pc:sldMk cId="1201545192" sldId="270"/>
            <ac:spMk id="2" creationId="{81DC3C62-0842-48ED-807B-DDC32FDEA695}"/>
          </ac:spMkLst>
        </pc:spChg>
        <pc:spChg chg="del">
          <ac:chgData name="Kristian Secor" userId="62eae58d4b0d8e86" providerId="Windows Live" clId="Web-{DFB63209-F565-4BAB-B914-9F689A905E08}" dt="2018-06-24T21:50:23.106" v="332" actId="1076"/>
          <ac:spMkLst>
            <pc:docMk/>
            <pc:sldMk cId="1201545192" sldId="270"/>
            <ac:spMk id="3" creationId="{253CCDFB-1701-4191-9696-AEA928243D5A}"/>
          </ac:spMkLst>
        </pc:spChg>
        <pc:picChg chg="add mod ord">
          <ac:chgData name="Kristian Secor" userId="62eae58d4b0d8e86" providerId="Windows Live" clId="Web-{DFB63209-F565-4BAB-B914-9F689A905E08}" dt="2018-06-24T21:50:31.528" v="335" actId="1076"/>
          <ac:picMkLst>
            <pc:docMk/>
            <pc:sldMk cId="1201545192" sldId="270"/>
            <ac:picMk id="5" creationId="{DBEF2DEB-D319-4E3F-86A7-3DC6F3E1EDB9}"/>
          </ac:picMkLst>
        </pc:picChg>
        <pc:picChg chg="add mod">
          <ac:chgData name="Kristian Secor" userId="62eae58d4b0d8e86" providerId="Windows Live" clId="Web-{DFB63209-F565-4BAB-B914-9F689A905E08}" dt="2018-06-24T21:51:19.574" v="338" actId="1076"/>
          <ac:picMkLst>
            <pc:docMk/>
            <pc:sldMk cId="1201545192" sldId="270"/>
            <ac:picMk id="7" creationId="{5E2AB9B2-E7C7-40E5-9853-25C69E22C603}"/>
          </ac:picMkLst>
        </pc:picChg>
      </pc:sldChg>
    </pc:docChg>
  </pc:docChgLst>
  <pc:docChgLst>
    <pc:chgData userId="62eae58d4b0d8e86" providerId="LiveId" clId="{13A875BC-18E9-44E5-875A-0E5F3BC4A0AD}"/>
    <pc:docChg chg="undo custSel addSld delSld modSld">
      <pc:chgData name="" userId="62eae58d4b0d8e86" providerId="LiveId" clId="{13A875BC-18E9-44E5-875A-0E5F3BC4A0AD}" dt="2018-06-24T20:48:48.104" v="173" actId="1076"/>
      <pc:docMkLst>
        <pc:docMk/>
      </pc:docMkLst>
      <pc:sldChg chg="modSp">
        <pc:chgData name="" userId="62eae58d4b0d8e86" providerId="LiveId" clId="{13A875BC-18E9-44E5-875A-0E5F3BC4A0AD}" dt="2018-06-24T20:09:35.784" v="121" actId="1076"/>
        <pc:sldMkLst>
          <pc:docMk/>
          <pc:sldMk cId="1738295843" sldId="257"/>
        </pc:sldMkLst>
        <pc:spChg chg="mod">
          <ac:chgData name="" userId="62eae58d4b0d8e86" providerId="LiveId" clId="{13A875BC-18E9-44E5-875A-0E5F3BC4A0AD}" dt="2018-06-24T20:01:47.186" v="32" actId="20577"/>
          <ac:spMkLst>
            <pc:docMk/>
            <pc:sldMk cId="1738295843" sldId="257"/>
            <ac:spMk id="2" creationId="{00000000-0000-0000-0000-000000000000}"/>
          </ac:spMkLst>
        </pc:spChg>
        <pc:spChg chg="mod">
          <ac:chgData name="" userId="62eae58d4b0d8e86" providerId="LiveId" clId="{13A875BC-18E9-44E5-875A-0E5F3BC4A0AD}" dt="2018-06-24T20:09:35.784" v="121" actId="1076"/>
          <ac:spMkLst>
            <pc:docMk/>
            <pc:sldMk cId="1738295843" sldId="257"/>
            <ac:spMk id="3" creationId="{00000000-0000-0000-0000-000000000000}"/>
          </ac:spMkLst>
        </pc:spChg>
      </pc:sldChg>
      <pc:sldChg chg="modSp">
        <pc:chgData name="" userId="62eae58d4b0d8e86" providerId="LiveId" clId="{13A875BC-18E9-44E5-875A-0E5F3BC4A0AD}" dt="2018-06-24T20:03:00.688" v="63" actId="255"/>
        <pc:sldMkLst>
          <pc:docMk/>
          <pc:sldMk cId="1170699513" sldId="258"/>
        </pc:sldMkLst>
        <pc:spChg chg="mod">
          <ac:chgData name="" userId="62eae58d4b0d8e86" providerId="LiveId" clId="{13A875BC-18E9-44E5-875A-0E5F3BC4A0AD}" dt="2018-06-24T20:03:00.688" v="63" actId="255"/>
          <ac:spMkLst>
            <pc:docMk/>
            <pc:sldMk cId="1170699513" sldId="258"/>
            <ac:spMk id="2" creationId="{00000000-0000-0000-0000-000000000000}"/>
          </ac:spMkLst>
        </pc:spChg>
      </pc:sldChg>
      <pc:sldChg chg="modSp">
        <pc:chgData name="" userId="62eae58d4b0d8e86" providerId="LiveId" clId="{13A875BC-18E9-44E5-875A-0E5F3BC4A0AD}" dt="2018-06-24T20:05:08.147" v="82" actId="20577"/>
        <pc:sldMkLst>
          <pc:docMk/>
          <pc:sldMk cId="701541177" sldId="259"/>
        </pc:sldMkLst>
        <pc:spChg chg="mod">
          <ac:chgData name="" userId="62eae58d4b0d8e86" providerId="LiveId" clId="{13A875BC-18E9-44E5-875A-0E5F3BC4A0AD}" dt="2018-06-24T20:05:08.147" v="82" actId="20577"/>
          <ac:spMkLst>
            <pc:docMk/>
            <pc:sldMk cId="701541177" sldId="259"/>
            <ac:spMk id="2" creationId="{00000000-0000-0000-0000-000000000000}"/>
          </ac:spMkLst>
        </pc:spChg>
      </pc:sldChg>
      <pc:sldChg chg="addSp delSp modSp add">
        <pc:chgData name="" userId="62eae58d4b0d8e86" providerId="LiveId" clId="{13A875BC-18E9-44E5-875A-0E5F3BC4A0AD}" dt="2018-06-24T20:48:48.104" v="173" actId="1076"/>
        <pc:sldMkLst>
          <pc:docMk/>
          <pc:sldMk cId="787256566" sldId="263"/>
        </pc:sldMkLst>
        <pc:spChg chg="mod">
          <ac:chgData name="" userId="62eae58d4b0d8e86" providerId="LiveId" clId="{13A875BC-18E9-44E5-875A-0E5F3BC4A0AD}" dt="2018-06-24T20:11:03.272" v="164" actId="255"/>
          <ac:spMkLst>
            <pc:docMk/>
            <pc:sldMk cId="787256566" sldId="263"/>
            <ac:spMk id="2" creationId="{FA929290-5729-4E2D-B8C7-66A7BD39DD48}"/>
          </ac:spMkLst>
        </pc:spChg>
        <pc:spChg chg="del">
          <ac:chgData name="" userId="62eae58d4b0d8e86" providerId="LiveId" clId="{13A875BC-18E9-44E5-875A-0E5F3BC4A0AD}" dt="2018-06-24T20:15:58.777" v="165" actId="1076"/>
          <ac:spMkLst>
            <pc:docMk/>
            <pc:sldMk cId="787256566" sldId="263"/>
            <ac:spMk id="3" creationId="{F2D00813-D31A-43B2-86B5-294E6F33A77B}"/>
          </ac:spMkLst>
        </pc:spChg>
        <pc:picChg chg="add mod">
          <ac:chgData name="" userId="62eae58d4b0d8e86" providerId="LiveId" clId="{13A875BC-18E9-44E5-875A-0E5F3BC4A0AD}" dt="2018-06-24T20:48:48.104" v="173" actId="1076"/>
          <ac:picMkLst>
            <pc:docMk/>
            <pc:sldMk cId="787256566" sldId="263"/>
            <ac:picMk id="5" creationId="{39DE6CDC-CC7E-4EDD-89F8-BCE0E1E25C50}"/>
          </ac:picMkLst>
        </pc:picChg>
        <pc:picChg chg="add mod">
          <ac:chgData name="" userId="62eae58d4b0d8e86" providerId="LiveId" clId="{13A875BC-18E9-44E5-875A-0E5F3BC4A0AD}" dt="2018-06-24T20:48:38.206" v="170" actId="14100"/>
          <ac:picMkLst>
            <pc:docMk/>
            <pc:sldMk cId="787256566" sldId="263"/>
            <ac:picMk id="6" creationId="{24EECB50-378C-4A9E-821B-E0BE8722510F}"/>
          </ac:picMkLst>
        </pc:picChg>
      </pc:sldChg>
      <pc:sldChg chg="add del">
        <pc:chgData name="" userId="62eae58d4b0d8e86" providerId="LiveId" clId="{13A875BC-18E9-44E5-875A-0E5F3BC4A0AD}" dt="2018-06-24T20:03:57.162" v="81" actId="2696"/>
        <pc:sldMkLst>
          <pc:docMk/>
          <pc:sldMk cId="3871881708" sldId="263"/>
        </pc:sldMkLst>
      </pc:sldChg>
      <pc:sldChg chg="add">
        <pc:chgData name="" userId="62eae58d4b0d8e86" providerId="LiveId" clId="{13A875BC-18E9-44E5-875A-0E5F3BC4A0AD}" dt="2018-06-24T20:09:52.244" v="123" actId="1076"/>
        <pc:sldMkLst>
          <pc:docMk/>
          <pc:sldMk cId="1021808880" sldId="264"/>
        </pc:sldMkLst>
      </pc:sldChg>
      <pc:sldChg chg="add">
        <pc:chgData name="" userId="62eae58d4b0d8e86" providerId="LiveId" clId="{13A875BC-18E9-44E5-875A-0E5F3BC4A0AD}" dt="2018-06-24T20:09:52.410" v="124" actId="1076"/>
        <pc:sldMkLst>
          <pc:docMk/>
          <pc:sldMk cId="3026713689" sldId="265"/>
        </pc:sldMkLst>
      </pc:sldChg>
      <pc:sldChg chg="add">
        <pc:chgData name="" userId="62eae58d4b0d8e86" providerId="LiveId" clId="{13A875BC-18E9-44E5-875A-0E5F3BC4A0AD}" dt="2018-06-24T20:09:52.545" v="125" actId="1076"/>
        <pc:sldMkLst>
          <pc:docMk/>
          <pc:sldMk cId="1486695295" sldId="266"/>
        </pc:sldMkLst>
      </pc:sldChg>
      <pc:sldChg chg="add">
        <pc:chgData name="" userId="62eae58d4b0d8e86" providerId="LiveId" clId="{13A875BC-18E9-44E5-875A-0E5F3BC4A0AD}" dt="2018-06-24T20:09:52.711" v="126" actId="1076"/>
        <pc:sldMkLst>
          <pc:docMk/>
          <pc:sldMk cId="3320562591" sldId="267"/>
        </pc:sldMkLst>
      </pc:sldChg>
      <pc:sldChg chg="add">
        <pc:chgData name="" userId="62eae58d4b0d8e86" providerId="LiveId" clId="{13A875BC-18E9-44E5-875A-0E5F3BC4A0AD}" dt="2018-06-24T20:09:52.996" v="127" actId="1076"/>
        <pc:sldMkLst>
          <pc:docMk/>
          <pc:sldMk cId="603634591" sldId="268"/>
        </pc:sldMkLst>
      </pc:sldChg>
      <pc:sldChg chg="add">
        <pc:chgData name="" userId="62eae58d4b0d8e86" providerId="LiveId" clId="{13A875BC-18E9-44E5-875A-0E5F3BC4A0AD}" dt="2018-06-24T20:09:53.160" v="128" actId="1076"/>
        <pc:sldMkLst>
          <pc:docMk/>
          <pc:sldMk cId="4233506029" sldId="269"/>
        </pc:sldMkLst>
      </pc:sldChg>
      <pc:sldChg chg="add">
        <pc:chgData name="" userId="62eae58d4b0d8e86" providerId="LiveId" clId="{13A875BC-18E9-44E5-875A-0E5F3BC4A0AD}" dt="2018-06-24T20:09:53.304" v="129" actId="1076"/>
        <pc:sldMkLst>
          <pc:docMk/>
          <pc:sldMk cId="1201545192" sldId="270"/>
        </pc:sldMkLst>
      </pc:sldChg>
      <pc:sldChg chg="add">
        <pc:chgData name="" userId="62eae58d4b0d8e86" providerId="LiveId" clId="{13A875BC-18E9-44E5-875A-0E5F3BC4A0AD}" dt="2018-06-24T20:09:53.547" v="130" actId="1076"/>
        <pc:sldMkLst>
          <pc:docMk/>
          <pc:sldMk cId="578614909" sldId="27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9D0629A-00E8-3D41-83E3-238397185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4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/>
            </a:lvl1pPr>
          </a:lstStyle>
          <a:p>
            <a:pPr>
              <a:defRPr/>
            </a:pPr>
            <a:fld id="{D19376C2-EBD2-B34C-A704-161ADBF11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88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C47B5F-17FA-1740-B1E3-6FA93234E0EB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70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36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170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tags" Target="../tags/tag9.xml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tags" Target="../tags/tag11.xml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609601"/>
            <a:ext cx="7772400" cy="426720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80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0925-8EAA-4161-9EE3-8A08DFC95CBF}" type="datetime1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48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2D0A-A50F-4453-9674-B3CD45F21951}" type="datetime1">
              <a:rPr lang="en-US" smtClean="0"/>
              <a:t>7/2/18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16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C992-E35F-4976-ACDE-5B1E25CDCB0D}" type="datetime1">
              <a:rPr lang="en-US" smtClean="0"/>
              <a:t>7/2/18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15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/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 sz="1600"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 sz="1600"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Edit Master text styles</a:t>
            </a:r>
          </a:p>
          <a:p>
            <a:pPr marL="342900" marR="0" lvl="1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Second level</a:t>
            </a:r>
          </a:p>
          <a:p>
            <a:pPr marL="342900" marR="0" lvl="2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Third level</a:t>
            </a:r>
          </a:p>
          <a:p>
            <a:pPr marL="342900" marR="0" lvl="3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Fourth level</a:t>
            </a:r>
          </a:p>
          <a:p>
            <a:pPr marL="342900" marR="0" lvl="4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Fifth level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D71A7D4-1F39-452D-81E6-9F2C213689E1}" type="datetime1">
              <a:rPr lang="en-US" smtClean="0"/>
              <a:t>7/2/18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66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C0D2179-60A0-4984-8E11-AEBA028C93D8}" type="datetime1">
              <a:rPr lang="en-US" smtClean="0"/>
              <a:t>7/2/18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1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86" y="6273165"/>
            <a:ext cx="1020631" cy="365125"/>
          </a:xfrm>
        </p:spPr>
        <p:txBody>
          <a:bodyPr/>
          <a:lstStyle/>
          <a:p>
            <a:fld id="{D5F1731B-FA47-48A7-BA46-CA4E5DB11777}" type="datetime1">
              <a:rPr lang="en-US" smtClean="0"/>
              <a:t>7/2/18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3"/>
          </p:nvPr>
        </p:nvSpPr>
        <p:spPr>
          <a:xfrm>
            <a:off x="1819835" y="6324824"/>
            <a:ext cx="4500281" cy="286721"/>
          </a:xfrm>
          <a:prstGeom prst="rect">
            <a:avLst/>
          </a:prstGeom>
          <a:noFill/>
        </p:spPr>
        <p:txBody>
          <a:bodyPr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en-US"/>
              <a:t>© Kristian Secor 2018 HTML5 and CSS</a:t>
            </a:r>
          </a:p>
        </p:txBody>
      </p:sp>
    </p:spTree>
    <p:extLst>
      <p:ext uri="{BB962C8B-B14F-4D97-AF65-F5344CB8AC3E}">
        <p14:creationId xmlns:p14="http://schemas.microsoft.com/office/powerpoint/2010/main" val="3632569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7BF5E-C7ED-487E-B200-074FC02AEDBB}" type="datetime1">
              <a:rPr lang="en-US" smtClean="0"/>
              <a:t>7/2/18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1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18250-884B-4905-AB9C-2D8166928946}" type="datetime1">
              <a:rPr lang="en-US" smtClean="0"/>
              <a:t>7/2/18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31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50EE-EEF9-4914-86B8-95EB6C1DCE8D}" type="datetime1">
              <a:rPr lang="en-US" smtClean="0"/>
              <a:t>7/2/18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2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ags" Target="../tags/tag2.xml"/><Relationship Id="rId12" Type="http://schemas.openxmlformats.org/officeDocument/2006/relationships/tags" Target="../tags/tag3.xml"/><Relationship Id="rId13" Type="http://schemas.openxmlformats.org/officeDocument/2006/relationships/tags" Target="../tags/tag4.xml"/><Relationship Id="rId14" Type="http://schemas.openxmlformats.org/officeDocument/2006/relationships/tags" Target="../tags/tag5.xml"/><Relationship Id="rId15" Type="http://schemas.openxmlformats.org/officeDocument/2006/relationships/tags" Target="../tags/tag6.xml"/><Relationship Id="rId16" Type="http://schemas.openxmlformats.org/officeDocument/2006/relationships/tags" Target="../tags/tag7.xml"/><Relationship Id="rId17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457200" y="1865376"/>
            <a:ext cx="8229600" cy="4260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575087" y="6273165"/>
            <a:ext cx="105649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18D100A-BE3E-455F-BD50-39A1AF91E03C}" type="datetime1">
              <a:rPr lang="en-US" smtClean="0"/>
              <a:t>7/2/18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156633" y="6273165"/>
            <a:ext cx="418453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0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>
            <p:custDataLst>
              <p:tags r:id="rId15"/>
            </p:custDataLst>
          </p:nvPr>
        </p:nvCxnSpPr>
        <p:spPr>
          <a:xfrm>
            <a:off x="0" y="6801578"/>
            <a:ext cx="9144000" cy="0"/>
          </a:xfrm>
          <a:prstGeom prst="line">
            <a:avLst/>
          </a:prstGeom>
          <a:ln w="101600" cmpd="sng">
            <a:solidFill>
              <a:srgbClr val="FDB9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8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1689667" y="6351569"/>
            <a:ext cx="4625789" cy="323088"/>
          </a:xfrm>
          <a:prstGeom prst="rect">
            <a:avLst/>
          </a:prstGeom>
          <a:noFill/>
        </p:spPr>
        <p:txBody>
          <a:bodyPr/>
          <a:lstStyle>
            <a:lvl1pPr algn="ctr">
              <a:defRPr sz="10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772" y="6351569"/>
            <a:ext cx="2535538" cy="32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6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</p:sldLayoutIdLst>
  <p:hf sldNum="0" hd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b="0" i="0" u="none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36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buFont typeface="Courier New" pitchFamily="49" charset="0"/>
        <a:buChar char="o"/>
        <a:defRPr sz="2400" b="0" i="0" u="none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buFont typeface="Courier New" pitchFamily="49" charset="0"/>
        <a:buChar char="o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4" Type="http://schemas.openxmlformats.org/officeDocument/2006/relationships/audio" Target="../media/media1.m4a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1" Type="http://schemas.openxmlformats.org/officeDocument/2006/relationships/tags" Target="../tags/tag12.xml"/><Relationship Id="rId2" Type="http://schemas.openxmlformats.org/officeDocument/2006/relationships/tags" Target="../tags/tag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6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6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6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tiff"/><Relationship Id="rId5" Type="http://schemas.openxmlformats.org/officeDocument/2006/relationships/image" Target="../media/image6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5" Type="http://schemas.openxmlformats.org/officeDocument/2006/relationships/image" Target="../media/image6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5" Type="http://schemas.openxmlformats.org/officeDocument/2006/relationships/image" Target="../media/image6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6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6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4.png"/><Relationship Id="rId6" Type="http://schemas.openxmlformats.org/officeDocument/2006/relationships/image" Target="../media/image6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5" Type="http://schemas.openxmlformats.org/officeDocument/2006/relationships/image" Target="../media/image6.png"/><Relationship Id="rId1" Type="http://schemas.microsoft.com/office/2007/relationships/media" Target="../media/media21.m4a"/><Relationship Id="rId2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5" Type="http://schemas.openxmlformats.org/officeDocument/2006/relationships/image" Target="../media/image6.png"/><Relationship Id="rId1" Type="http://schemas.microsoft.com/office/2007/relationships/media" Target="../media/media22.m4a"/><Relationship Id="rId2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7.png"/><Relationship Id="rId5" Type="http://schemas.openxmlformats.org/officeDocument/2006/relationships/image" Target="../media/image6.png"/><Relationship Id="rId1" Type="http://schemas.microsoft.com/office/2007/relationships/media" Target="../media/media23.m4a"/><Relationship Id="rId2" Type="http://schemas.openxmlformats.org/officeDocument/2006/relationships/audio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7.png"/><Relationship Id="rId5" Type="http://schemas.openxmlformats.org/officeDocument/2006/relationships/image" Target="../media/image6.png"/><Relationship Id="rId1" Type="http://schemas.microsoft.com/office/2007/relationships/media" Target="../media/media24.m4a"/><Relationship Id="rId2" Type="http://schemas.openxmlformats.org/officeDocument/2006/relationships/audio" Target="../media/media24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5" Type="http://schemas.openxmlformats.org/officeDocument/2006/relationships/image" Target="../media/image6.png"/><Relationship Id="rId1" Type="http://schemas.microsoft.com/office/2007/relationships/media" Target="../media/media25.m4a"/><Relationship Id="rId2" Type="http://schemas.openxmlformats.org/officeDocument/2006/relationships/audio" Target="../media/media25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5" Type="http://schemas.openxmlformats.org/officeDocument/2006/relationships/image" Target="../media/image6.png"/><Relationship Id="rId1" Type="http://schemas.microsoft.com/office/2007/relationships/media" Target="../media/media26.m4a"/><Relationship Id="rId2" Type="http://schemas.openxmlformats.org/officeDocument/2006/relationships/audio" Target="../media/media26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6.png"/><Relationship Id="rId1" Type="http://schemas.microsoft.com/office/2007/relationships/media" Target="../media/media27.m4a"/><Relationship Id="rId2" Type="http://schemas.openxmlformats.org/officeDocument/2006/relationships/audio" Target="../media/media27.m4a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28.m4a"/><Relationship Id="rId2" Type="http://schemas.openxmlformats.org/officeDocument/2006/relationships/audio" Target="../media/media28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6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5" Type="http://schemas.openxmlformats.org/officeDocument/2006/relationships/image" Target="../media/image10.tiff"/><Relationship Id="rId6" Type="http://schemas.openxmlformats.org/officeDocument/2006/relationships/image" Target="../media/image6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6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6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6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6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Session #6: Images and Design Layout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222E956E-81A2-4018-A286-161ABE7FE1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DC3C62-0842-48ED-807B-DDC32FDEA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Shorthand background images</a:t>
            </a:r>
          </a:p>
        </p:txBody>
      </p:sp>
      <p:pic>
        <p:nvPicPr>
          <p:cNvPr id="5" name="Picture 5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xmlns="" id="{DBEF2DEB-D319-4E3F-86A7-3DC6F3E1E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99660" y="832280"/>
            <a:ext cx="3142507" cy="426078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46CAA4-44E5-47AB-909F-A3F7E6845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5E2AB9B2-E7C7-40E5-9853-25C69E22C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727" y="3933069"/>
            <a:ext cx="5754565" cy="97013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4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50C54-CD88-4C42-BD58-D807D58B2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Image Rollovers and Sprites</a:t>
            </a:r>
          </a:p>
        </p:txBody>
      </p:sp>
      <p:pic>
        <p:nvPicPr>
          <p:cNvPr id="5" name="Picture 5" descr="A picture containing object&#10;&#10;Description generated with high confidence">
            <a:extLst>
              <a:ext uri="{FF2B5EF4-FFF2-40B4-BE49-F238E27FC236}">
                <a16:creationId xmlns:a16="http://schemas.microsoft.com/office/drawing/2014/main" xmlns="" id="{1E321354-E214-46B3-AE77-03BBC46E2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85505" y="796668"/>
            <a:ext cx="4762500" cy="60007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9323A67-996D-415D-8E4E-89100DD86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7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F2A29A04-232D-441C-B0BC-7AB43300C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545" y="1481538"/>
            <a:ext cx="5559136" cy="4559943"/>
          </a:xfrm>
          <a:prstGeom prst="rect">
            <a:avLst/>
          </a:prstGeom>
        </p:spPr>
      </p:pic>
      <p:pic>
        <p:nvPicPr>
          <p:cNvPr id="9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32C3595B-C844-471B-830A-461194E7C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719" y="1612966"/>
            <a:ext cx="2743200" cy="82652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1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26700F-C208-47F6-805B-A8B94C981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Background images/gradients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7F4CB22-EC99-426D-8750-65B6A639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7" name="Picture 7" descr="A close up of a screen&#10;&#10;Description generated with high confidence">
            <a:extLst>
              <a:ext uri="{FF2B5EF4-FFF2-40B4-BE49-F238E27FC236}">
                <a16:creationId xmlns:a16="http://schemas.microsoft.com/office/drawing/2014/main" xmlns="" id="{2E60E95E-6F4D-4BBE-9698-102D37EC2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31" y="1300886"/>
            <a:ext cx="6208780" cy="3120285"/>
          </a:xfrm>
          <a:prstGeom prst="rect">
            <a:avLst/>
          </a:prstGeom>
        </p:spPr>
      </p:pic>
      <p:pic>
        <p:nvPicPr>
          <p:cNvPr id="8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AE28A6F6-9FBF-4D09-BB9B-B6F92E1E7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9506" y="3778870"/>
            <a:ext cx="4017294" cy="212105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5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Can I use?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84315" y="960340"/>
            <a:ext cx="6577640" cy="476849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2018 HTML5 and CSS</a:t>
            </a:r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4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7E169F-FAB9-4D72-AB08-97C30DAE5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Images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5F1DFA-27EF-45B1-8078-4A817BF52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/>
              <a:t>You can specify the dimensions </a:t>
            </a:r>
            <a:r>
              <a:rPr lang="en-US" err="1"/>
              <a:t>o</a:t>
            </a:r>
            <a:r>
              <a:rPr lang="en-US"/>
              <a:t> XX f images using CSS.</a:t>
            </a:r>
          </a:p>
          <a:p>
            <a:r>
              <a:rPr lang="en-US"/>
              <a:t>This is very helpful when you use the same sized images on several pages of your site.</a:t>
            </a:r>
          </a:p>
          <a:p>
            <a:r>
              <a:rPr lang="en-US"/>
              <a:t>Images can be aligned both horizontally and vertically using CSS.</a:t>
            </a:r>
          </a:p>
          <a:p>
            <a:r>
              <a:rPr lang="en-US"/>
              <a:t>You can use a background image behind the box created by any element on a page.</a:t>
            </a:r>
          </a:p>
          <a:p>
            <a:r>
              <a:rPr lang="en-US"/>
              <a:t>Background images can appear just once or be repeated across the background of the box.</a:t>
            </a:r>
          </a:p>
          <a:p>
            <a:r>
              <a:rPr lang="en-US"/>
              <a:t>You can create image rollover effects by moving the background position of an image.</a:t>
            </a:r>
          </a:p>
          <a:p>
            <a:r>
              <a:rPr lang="en-US"/>
              <a:t>To reduce the number of images your browser has to load, you can create image sprites.</a:t>
            </a:r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E599DEA-C3D7-4C40-BDFE-F2726B241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7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HTML 5 Layout (Chapter 17)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/>
              <a:t>What we need to learn...</a:t>
            </a:r>
          </a:p>
          <a:p>
            <a:pPr marL="347345"/>
            <a:r>
              <a:rPr lang="en-US"/>
              <a:t>HTML5 layout elements</a:t>
            </a:r>
          </a:p>
          <a:p>
            <a:pPr marL="347345"/>
            <a:r>
              <a:rPr lang="en-US"/>
              <a:t>How old browsers understand new elements</a:t>
            </a:r>
          </a:p>
          <a:p>
            <a:pPr marL="347345"/>
            <a:r>
              <a:rPr lang="en-US"/>
              <a:t>Styling HTML5 layout elements with CSS</a:t>
            </a:r>
          </a:p>
          <a:p>
            <a:pPr marL="347345"/>
            <a:r>
              <a:rPr lang="en-US"/>
              <a:t>How they offer helpful alternatives to the &lt;div&gt; element</a:t>
            </a:r>
          </a:p>
          <a:p>
            <a:pPr marL="347345"/>
            <a:r>
              <a:rPr lang="en-US"/>
              <a:t>How to ensure older browsers recognize these elements</a:t>
            </a:r>
          </a:p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9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Traditional Layouts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9" name="Picture 9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0399DD09-665D-4704-B869-F2CB8379B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92750" y="745449"/>
            <a:ext cx="4939645" cy="534579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3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Html 5 Layout</a:t>
            </a:r>
          </a:p>
        </p:txBody>
      </p:sp>
      <p:pic>
        <p:nvPicPr>
          <p:cNvPr id="5" name="Picture 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27593D80-DA51-47B0-8B65-3ADB98DBC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76785" y="791851"/>
            <a:ext cx="4992080" cy="532488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6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Headers and Footers</a:t>
            </a:r>
          </a:p>
        </p:txBody>
      </p:sp>
      <p:pic>
        <p:nvPicPr>
          <p:cNvPr id="5" name="Picture 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1D8C4801-4E52-46A3-9194-62654BB3E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64279" y="1548509"/>
            <a:ext cx="4581525" cy="19812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7" name="Picture 7" descr="A close up of a sign&#10;&#10;Description generated with high confidence">
            <a:extLst>
              <a:ext uri="{FF2B5EF4-FFF2-40B4-BE49-F238E27FC236}">
                <a16:creationId xmlns:a16="http://schemas.microsoft.com/office/drawing/2014/main" xmlns="" id="{E8409E63-8F82-4DC8-B645-D8644A4EF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4707" y="4581835"/>
            <a:ext cx="2743200" cy="4800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E0AA0EC-D83C-4746-85BA-DBBCADC13608}"/>
              </a:ext>
            </a:extLst>
          </p:cNvPr>
          <p:cNvSpPr txBox="1"/>
          <p:nvPr/>
        </p:nvSpPr>
        <p:spPr>
          <a:xfrm>
            <a:off x="3200400" y="3195083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Click to 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C1A5042-7BA8-47AD-A2DA-9327ACD59CE0}"/>
              </a:ext>
            </a:extLst>
          </p:cNvPr>
          <p:cNvSpPr txBox="1"/>
          <p:nvPr/>
        </p:nvSpPr>
        <p:spPr>
          <a:xfrm>
            <a:off x="2892055" y="1015409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Header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CE6AE5F-E233-48F3-AB92-A30999583DC6}"/>
              </a:ext>
            </a:extLst>
          </p:cNvPr>
          <p:cNvSpPr txBox="1"/>
          <p:nvPr/>
        </p:nvSpPr>
        <p:spPr>
          <a:xfrm>
            <a:off x="2998381" y="3886200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Footer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Navigation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E0AA0EC-D83C-4746-85BA-DBBCADC13608}"/>
              </a:ext>
            </a:extLst>
          </p:cNvPr>
          <p:cNvSpPr txBox="1"/>
          <p:nvPr/>
        </p:nvSpPr>
        <p:spPr>
          <a:xfrm>
            <a:off x="3200400" y="3195083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Click to add text</a:t>
            </a:r>
          </a:p>
        </p:txBody>
      </p:sp>
      <p:pic>
        <p:nvPicPr>
          <p:cNvPr id="8" name="Picture 11" descr="A close up of a screen&#10;&#10;Description generated with high confidence">
            <a:extLst>
              <a:ext uri="{FF2B5EF4-FFF2-40B4-BE49-F238E27FC236}">
                <a16:creationId xmlns:a16="http://schemas.microsoft.com/office/drawing/2014/main" xmlns="" id="{17B631AC-6907-4D44-93A6-3F7017073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37624" y="4668056"/>
            <a:ext cx="4162425" cy="1504950"/>
          </a:xfrm>
          <a:prstGeom prst="rect">
            <a:avLst/>
          </a:prstGeom>
        </p:spPr>
      </p:pic>
      <p:pic>
        <p:nvPicPr>
          <p:cNvPr id="13" name="Picture 1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DE9498E3-EA26-4E2A-AA2F-E4AB6722B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335" y="1208460"/>
            <a:ext cx="6018027" cy="1006763"/>
          </a:xfrm>
          <a:prstGeom prst="rect">
            <a:avLst/>
          </a:prstGeom>
        </p:spPr>
      </p:pic>
      <p:pic>
        <p:nvPicPr>
          <p:cNvPr id="15" name="Picture 15" descr="A screen shot of a social media post&#10;&#10;Description generated with very high confidence">
            <a:extLst>
              <a:ext uri="{FF2B5EF4-FFF2-40B4-BE49-F238E27FC236}">
                <a16:creationId xmlns:a16="http://schemas.microsoft.com/office/drawing/2014/main" xmlns="" id="{1AEC989D-7D06-45FA-B246-81A384359F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2299701"/>
            <a:ext cx="2743200" cy="225859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9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Images (Chapter 16)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What we need to learn</a:t>
            </a:r>
          </a:p>
          <a:p>
            <a:r>
              <a:rPr lang="en-US"/>
              <a:t>Controlling size of images in CSS</a:t>
            </a:r>
          </a:p>
          <a:p>
            <a:r>
              <a:rPr lang="en-US"/>
              <a:t>Aligning images in CSS</a:t>
            </a:r>
          </a:p>
          <a:p>
            <a:r>
              <a:rPr lang="en-US"/>
              <a:t>Adding background images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5D83EEC2-EA7E-4C45-9706-A621E020E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Articles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E0AA0EC-D83C-4746-85BA-DBBCADC13608}"/>
              </a:ext>
            </a:extLst>
          </p:cNvPr>
          <p:cNvSpPr txBox="1"/>
          <p:nvPr/>
        </p:nvSpPr>
        <p:spPr>
          <a:xfrm>
            <a:off x="3200400" y="3195083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Click to add text</a:t>
            </a:r>
          </a:p>
        </p:txBody>
      </p:sp>
      <p:pic>
        <p:nvPicPr>
          <p:cNvPr id="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C5A33E54-D025-428B-B604-025F646F8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7646" y="1208316"/>
            <a:ext cx="6696973" cy="434072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3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Asides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E0AA0EC-D83C-4746-85BA-DBBCADC13608}"/>
              </a:ext>
            </a:extLst>
          </p:cNvPr>
          <p:cNvSpPr txBox="1"/>
          <p:nvPr/>
        </p:nvSpPr>
        <p:spPr>
          <a:xfrm>
            <a:off x="3200400" y="3195083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Click to add text</a:t>
            </a:r>
          </a:p>
        </p:txBody>
      </p:sp>
      <p:pic>
        <p:nvPicPr>
          <p:cNvPr id="3" name="Picture 4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xmlns="" id="{98A026F7-DE35-4812-9834-578BF8DE1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607" y="2122463"/>
            <a:ext cx="6323161" cy="303001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9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Sections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E0AA0EC-D83C-4746-85BA-DBBCADC13608}"/>
              </a:ext>
            </a:extLst>
          </p:cNvPr>
          <p:cNvSpPr txBox="1"/>
          <p:nvPr/>
        </p:nvSpPr>
        <p:spPr>
          <a:xfrm>
            <a:off x="3200400" y="3195083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Click to add text</a:t>
            </a:r>
          </a:p>
        </p:txBody>
      </p:sp>
      <p:pic>
        <p:nvPicPr>
          <p:cNvPr id="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D4836256-39BA-4FB6-8A31-AB0C60DAB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84" y="797885"/>
            <a:ext cx="8451010" cy="554977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4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Heading Groups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E0AA0EC-D83C-4746-85BA-DBBCADC13608}"/>
              </a:ext>
            </a:extLst>
          </p:cNvPr>
          <p:cNvSpPr txBox="1"/>
          <p:nvPr/>
        </p:nvSpPr>
        <p:spPr>
          <a:xfrm>
            <a:off x="3200400" y="3195083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Click to add text</a:t>
            </a:r>
          </a:p>
        </p:txBody>
      </p:sp>
      <p:pic>
        <p:nvPicPr>
          <p:cNvPr id="3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03D72CCD-5F14-4FE2-9C98-6A31CE699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" y="1814961"/>
            <a:ext cx="8229600" cy="312516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8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Figures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E0AA0EC-D83C-4746-85BA-DBBCADC13608}"/>
              </a:ext>
            </a:extLst>
          </p:cNvPr>
          <p:cNvSpPr txBox="1"/>
          <p:nvPr/>
        </p:nvSpPr>
        <p:spPr>
          <a:xfrm>
            <a:off x="3200400" y="3195083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Click to add text</a:t>
            </a:r>
          </a:p>
        </p:txBody>
      </p:sp>
      <p:pic>
        <p:nvPicPr>
          <p:cNvPr id="3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C6DDDB3A-6A2A-4EF0-9970-5F00E7C91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62" y="1887347"/>
            <a:ext cx="7789652" cy="296828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8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Sectioning Elements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E0AA0EC-D83C-4746-85BA-DBBCADC13608}"/>
              </a:ext>
            </a:extLst>
          </p:cNvPr>
          <p:cNvSpPr txBox="1"/>
          <p:nvPr/>
        </p:nvSpPr>
        <p:spPr>
          <a:xfrm>
            <a:off x="3200400" y="3195083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Click to add text</a:t>
            </a:r>
          </a:p>
        </p:txBody>
      </p:sp>
      <p:pic>
        <p:nvPicPr>
          <p:cNvPr id="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B7F91E28-1402-42E7-B3DA-E39995D47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458" y="912075"/>
            <a:ext cx="5101087" cy="542203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5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Linking around block level elements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E0AA0EC-D83C-4746-85BA-DBBCADC13608}"/>
              </a:ext>
            </a:extLst>
          </p:cNvPr>
          <p:cNvSpPr txBox="1"/>
          <p:nvPr/>
        </p:nvSpPr>
        <p:spPr>
          <a:xfrm>
            <a:off x="3200400" y="3195083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Click to add text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C2514E0A-A94C-420C-AC36-189716C2A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85" y="2495087"/>
            <a:ext cx="7818407" cy="178155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6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Gracefully Degrading for older browsers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E0AA0EC-D83C-4746-85BA-DBBCADC13608}"/>
              </a:ext>
            </a:extLst>
          </p:cNvPr>
          <p:cNvSpPr txBox="1"/>
          <p:nvPr/>
        </p:nvSpPr>
        <p:spPr>
          <a:xfrm>
            <a:off x="3200400" y="3195083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Click to add text</a:t>
            </a:r>
          </a:p>
        </p:txBody>
      </p:sp>
      <p:pic>
        <p:nvPicPr>
          <p:cNvPr id="6" name="Picture 6" descr="A picture containing object, device&#10;&#10;Description generated with very high confidence">
            <a:extLst>
              <a:ext uri="{FF2B5EF4-FFF2-40B4-BE49-F238E27FC236}">
                <a16:creationId xmlns:a16="http://schemas.microsoft.com/office/drawing/2014/main" xmlns="" id="{8ADB143F-EDE4-4A5D-BDF2-E1A2470FD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138" y="2367376"/>
            <a:ext cx="7037712" cy="511994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xmlns="" id="{D343AA97-A3C9-490E-8A3B-E38D5FA88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138" y="3958417"/>
            <a:ext cx="7302873" cy="111398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0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Summary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2794EEF-F22F-44EF-A664-43BFE8E8AB84}"/>
              </a:ext>
            </a:extLst>
          </p:cNvPr>
          <p:cNvSpPr txBox="1"/>
          <p:nvPr/>
        </p:nvSpPr>
        <p:spPr>
          <a:xfrm>
            <a:off x="1063926" y="1273834"/>
            <a:ext cx="7850035" cy="452431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The new HTML5 elements indicate the purpose of different parts of a web page and help to describe its structure.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The new elements provide clearer code (compared with using multiple &lt;div&gt; elements).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Older browsers that do not understand HTML5 elements need to be told which elements are block-level elements.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To make HTML5 elements work in Internet Explorer 8 (and older versions of IE), extra JavaScript is needed, which is available free from Google.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8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929290-5729-4E2D-B8C7-66A7BD39D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Controlling Image Sizes with CSS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9DE6CDC-CC7E-4EDD-89F8-BCE0E1E25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7353" y="800100"/>
            <a:ext cx="5108894" cy="246364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8A5DA91-9FCB-4AA7-8533-B9B77025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4EECB50-378C-4A9E-821B-E0BE8722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3149440"/>
            <a:ext cx="6172200" cy="286294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5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D44301-8B18-46E8-A619-2D4734035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Aligning Images with CSS</a:t>
            </a:r>
          </a:p>
        </p:txBody>
      </p:sp>
      <p:pic>
        <p:nvPicPr>
          <p:cNvPr id="5" name="Picture 5" descr="A close up of a flower&#10;&#10;Description generated with very high confidence">
            <a:extLst>
              <a:ext uri="{FF2B5EF4-FFF2-40B4-BE49-F238E27FC236}">
                <a16:creationId xmlns:a16="http://schemas.microsoft.com/office/drawing/2014/main" xmlns="" id="{AAEB0A66-6E45-4C26-9B14-11B57ECE4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46945" y="1958534"/>
            <a:ext cx="4409266" cy="281960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15A04B6-E169-4386-85FE-3AD694B1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7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A0126A0D-5E0A-4914-9923-EECE787CC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114" y="1660396"/>
            <a:ext cx="3540868" cy="343020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0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E1C74A-BD62-415C-9596-6AE616E33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Centering images using CSS</a:t>
            </a:r>
            <a:endParaRPr lang="en-US"/>
          </a:p>
        </p:txBody>
      </p:sp>
      <p:pic>
        <p:nvPicPr>
          <p:cNvPr id="5" name="Picture 5" descr="A close up of a flower&#10;&#10;Description generated with very high confidence">
            <a:extLst>
              <a:ext uri="{FF2B5EF4-FFF2-40B4-BE49-F238E27FC236}">
                <a16:creationId xmlns:a16="http://schemas.microsoft.com/office/drawing/2014/main" xmlns="" id="{D4506A74-50B6-4762-A7A4-AE2A894CF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07174" y="2293644"/>
            <a:ext cx="3079626" cy="211807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56C81A1-A3DE-46D8-A6D6-A01CE243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24" y="1709158"/>
            <a:ext cx="5108125" cy="328704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1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21279C-FFCB-455B-BB83-E533933AC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Using Background Images</a:t>
            </a:r>
          </a:p>
        </p:txBody>
      </p:sp>
      <p:pic>
        <p:nvPicPr>
          <p:cNvPr id="5" name="Picture 5" descr="A crowd of people&#10;&#10;Description generated with very high confidence">
            <a:extLst>
              <a:ext uri="{FF2B5EF4-FFF2-40B4-BE49-F238E27FC236}">
                <a16:creationId xmlns:a16="http://schemas.microsoft.com/office/drawing/2014/main" xmlns="" id="{9E269525-E7D4-4F2C-AC59-AB7B75B9C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5579" y="937396"/>
            <a:ext cx="8252841" cy="466819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0DA84A-2D44-45D6-9B13-9C59A3C9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BEB7B2BF-9AB0-426F-BA86-FB874AF0B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885" y="3001620"/>
            <a:ext cx="6896477" cy="153377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9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AB3CC3-0A01-47F7-B0B1-02683658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background-repeat</a:t>
            </a:r>
          </a:p>
        </p:txBody>
      </p:sp>
      <p:pic>
        <p:nvPicPr>
          <p:cNvPr id="5" name="Picture 5" descr="A screenshot of a social media post with text and a black background&#10;&#10;Description generated with high confidence">
            <a:extLst>
              <a:ext uri="{FF2B5EF4-FFF2-40B4-BE49-F238E27FC236}">
                <a16:creationId xmlns:a16="http://schemas.microsoft.com/office/drawing/2014/main" xmlns="" id="{05679220-32B7-49C7-9BD4-7598A3526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81225" y="3976630"/>
            <a:ext cx="4781550" cy="153352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6CC767E-85D2-4C14-A5BC-94282C99C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BEB97918-2066-4E3F-9EF4-F30020DD9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268" y="1305595"/>
            <a:ext cx="5891841" cy="213333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6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F1AA0B-DFAA-4922-B187-3CD05DE20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background-attachment</a:t>
            </a:r>
          </a:p>
        </p:txBody>
      </p:sp>
      <p:pic>
        <p:nvPicPr>
          <p:cNvPr id="5" name="Picture 5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xmlns="" id="{0870D28F-4838-41B5-91F9-E5977045E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35493" y="858960"/>
            <a:ext cx="4458634" cy="279429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F45E538-32E3-471C-BC7A-3CF156029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7" name="Picture 7" descr="A screen shot of a person&#10;&#10;Description generated with high confidence">
            <a:extLst>
              <a:ext uri="{FF2B5EF4-FFF2-40B4-BE49-F238E27FC236}">
                <a16:creationId xmlns:a16="http://schemas.microsoft.com/office/drawing/2014/main" xmlns="" id="{F012FF8B-92EE-4C30-9455-43075FE2A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193" y="3762555"/>
            <a:ext cx="5273614" cy="173390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3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2452FD-C24C-4155-B006-C9430893C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background-position</a:t>
            </a:r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30664DF5-6DA5-4182-ADD9-CC918E60A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72386" y="729565"/>
            <a:ext cx="3177249" cy="426078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4B3E700-9A51-46EA-880F-D79959B43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7" name="Picture 7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xmlns="" id="{F74C6213-8F9D-4677-8C00-E3DEF9D93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3756" y="3310105"/>
            <a:ext cx="3534507" cy="107306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0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THEME_BG_IMAGE" val=""/>
  <p:tag name="MMPROD_10484PHOTO" val="/9j/4AAQSkZJRgABAQAAAQABAAD/2wBDAAMCAgMCAgMDAwMEAwMEBQgFBQQEBQoHBwYIDAoMDAsKCwsNDhIQDQ4RDgsLEBYQERMUFRUVDA8XGBYUGBIUFRT/2wBDAQMEBAUEBQkFBQkUDQsNFBQUFBQUFBQUFBQUFBQUFBQUFBQUFBQUFBQUFBQUFBQUFBQUFBQUFBQUFBQUFBQUFBT/wAARCABUAE0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GMEdzWxoehX+uz+XZQGY9Gc8Iv1Pb6daz1ZIWUyEYycbjgHj+Vb0fw/i8Xa/Y3d9qjzWgG6SxlV4odu0KFRVYBjkHkjoTgA819bisWqPuxWp89hcK63vSehtj4XeIFQGKK3nP92OYE/risK6ju9Ju2tryF7adOGSQYI9/ce44r3Lw3p9loemW+m2X7m0t1EaRgkkD056/wBPpXh/x1+N/hjwTrQ0bxvp2qeGpCGk0rXTCLqxvUGMrvjy6HkZVlypIPIIJ82jjXOSVVaHfVwvJG9Lcki1AKOT+VWE1AtgDj8a4nw18QPDHi8L/Yuv6fqLNwEhmG//AL5ODnj0rpVUj8+lev7OEleJ5ftJxdpKx0EEwK5J5+tMuJhggVkq79ieKy/FXiiz8I6JcatqcvlWkOAcnBdiflQe5PH1rHl5NWy1Ny91I+c/20Pjg2jWR+H2iyMdQvoll1WaMnMUB5WD/ekwC3omB/Hx8s6ZJLb2y7rVZSwB5Xp7Vu+Oxd6vZTeM9RlE+oa3fTXMmCMIS/C+wVQox2AArnNU1FI7WxLRpcO8e9iOcZxxXz9at7Wd5bdD6rC4fkpJx36n1f8AtU/GS/8Ah9a2Wk6BII9Zuly04XJgVidpX0b5WOT0G3uQR8sQaxqt9cm9vtW1C7vGO5p5ZnZ8+uc9fpX1L+1n4dv7bwrc6hoOlWstzqssVvqGozMZJoVQfu1jU8Ip2Asw5JVRjnNfG1pZ6xBqsEE90Z4mbaxVRgfgPr3610YyE3NyvZGOWunGCVrs+nfg9+3L4q+Et9bWXiGW48WeGgQj2t3NuuoFz1ilbn/gL5U9sda+gP2kfiF8P/2jfgFc3Phq/ubrWNPkiv7a3mtXheBj8jpIHAA3IWGFJBKrjPWvz68S/BXxbpOtRM9rdwfaQk0MhDAuGGVK+o4xx3/Cvpn4MfBbxDoXh69m8Wm48q8t/LhtLgFXIbaS5HpwOD1PbjnzJONKPM3c9iOElWm/d5T5+8Lxw29wjtHtCsBKORgex6qe+R0r69/Zp8eav4mk1Gy1HUpb3TtOfy7aVgZp7jeMqGbjhRxu6njOea8J+NPwT1XSA+vWNusWjXAd3kttyqpABUsv8JOG9iQSOoFdP+zJ490X4Xad4Tt9R3tLr90zyPEwLQKSRGxU9FwqjHbJNX7aUVz020zz6tCKk6c0nY+tbzVHbxJBokB8iRozPNPKo+WIYzsH945ABPHOcHGKm1rwHpPjm0ltbuJruzcbZLedt6n6eh9xzXOa78QdOtvEkF3LL5cUtvseZlBBXdxz6Zo8G/tH+ALu5uNIuddtNOnhneGGS7lWMSYPVSfvDIPPAzkZOK5KtWtU1cmx06VOGkY2Plb9o/8AZ1174bwR6fpeLzwjdztdW9zIx3W7AHMLgdSM8H+Ie4OPLvhV4Kv/ABPpl3PZX9pbvFIIpY7vcGXGcY+U+9fqE0GgfFrwdqOmi7hv7KQsi3NqwdUcAYZG6Hk9RxjIrwb4dfBNfh3FqemamY7y888MbhEUCRMfKRnb7+vOea53iJRjtqdcYu9uh1njywGseCNdtEVXeS0cqBySV+bj3+X86+I7y0tdO16EQ2yuJGVlUuFM0hPb1PGMdT0r7pTwjog66fFj2Zxj9a+e/jd8Ih4c1FtX063M+iFvN2oObNiygDPYbiu0jkHjqAT9LjYzklJdNzyMqrQpSdN9djXl8Q6n498ETz6laTWEtjGgsZ7G1dphKqjA3LwSQAuwckHJzxifwN8RdU1Hw9aNqsxLAvFLE6lXRl/vDsaxPhNrVyksrT6nHZwmMqvnMXcr6BjnB47dadqlxpkuuzLZSBop5C/BHzZ4Le2QOvevmqx9xzSVlfcXWfjDqHgb4laRpN+P7V8IeI9Hk87TpCBskV2VtjH7uQ68Hjr04I+frj4bM3iCy1zRmVdCF4RFJLIWuIVQhfJJIAYBQvP+1+NdP+0Jr8D/ABO8K2Vs2Tp9i5YjsXcf0TNc3ovxHfR9C+wSBHs5rv7dtOdwIBGxfZsqOP7te1Ti6uFjLqvyPmMVGMK8mj6dl0+LxB4XtNPmjWWd7WGMQuxBAyW7c9Oa5Rv2PWk1iPWb2/lkspm2yBYlLmPsMkEKcEruXBAP41z3w08capqfiQie1ltrm/gUrKWAVO+FHcYAXIyelfUPgz4kpb+DdTeaWIwxM0CwzkbgdvJyM4HBPPT8K8icZxdkWmmrne/Daxh8PeG9JgshFp1p5/kxwqigFAOFA5wMADJ9uea7LVLTSbuYST+U+c4Y4Of88V8naN8e9Y8R+H3ngsRp2mC78ixnlGZLnGNzjAO1DgLljkZPGeB6PpWu6rPaL9o1GKyjHMe8bjJnq3HTtXNO0NHqVG8meYfHv9pXTfgyiaZb2/8Aania4g86K3Y4hgQnAeU9Tkg4QcnGSQME/DXxJ+Ovi/4nakbrWtXkdLYYgt7bEMMXuqL0Pucngc1k/Fbx3c/ET4ga9r9yWBvbgiKNm3GKIcRp7hVCrkYzjPeuOiBkhnP96QjH0/8A119tUqN+6j52jSUEpPc9h+G/jK48WWs9tqN6yXtuwCyjgSofUDqRg/UfjXp+jeKrPw9GxmMkkxPzSt1OP5DjpXzV4AmNtqk0TEp5q5Q9Mke/416JfXwVN9zKFhVcuztxivmq9J8zifZ4SV6ancj1jUJfE3j281WUEBwCinsg+VR+lc14u0i+ewtdXtpS1nua3ZYyd0UgJYcf3SrAgj0I7VVj+IEUFzdS/YZCZm8mJw4GABxkemSDxWrYajNbeUqTkQSOglRsFSAe4PHGTz9a9ynTX1ZQT1R4VaXtaza6s9T+DWuajr+nXY1LU5NQ1YIfszSRiNgqjHIT7vAA65PUmu0i8RXh0C60KcC2u9TuAn2ZG3uMn5htX7oIA465JOeueE8DeDIvDEMurXF1carcxq5t7bzsxCQgBWcswXaudxLEAYxnpXbeE7fRPDWi/wBtf2jBqOpInmzTRTCWQEEtgsSNxzk549BwAT407rVI65w9mkm9ex6j4XYafIunSZitLGII21uZCASxOepJLHH5dK7aKSTxDGs3EcS8RrkqSPUgdM4rwbwD8V9N8ffEi70WIBrYW3nxyE5Mso5dT6gZzx3DdcV79arsiAC8V+ZcQ5hUpz9hC62dz0sJBSjzdT8tJn825Qg/fbJ+tNsryWzV9sEcoRicSA9f8jFRgGCcKwKkMHXPp/kVozIhnRyo8qQbWAOCSO9fs611Pl7WNR9dtr/TYpYiltfREyYVgpDew7jjGR1HGKmi8VnVbWW1eJWuHXGw9D6n37mse78OC+RfJCKuPvMec5rM0kyadqQWZsGEvjf0zj+XSoqQ5pRcl8zop1p001F6Mu3KRyfYzGpAGXZTnGT/AC6VtWl0cbCcA469Kx5dYiaOJIowSowzYIB5qxa35kcAIM/pW0Wk9GY2OjtrcSxCGVUlgJyNw6U+bTF06KWe2u2tJQjYZZM546Y/HFV7ONJUAcuDj+EkCtKbTjLp88cJ2SSIVVsZ59/btWjSkthnVfsnx2ek/Em41HWJ4LO1trOVYpriZUQSttHU8E7Swx719n2Hjfw7dRs0HiHSWQH/AJ/Yxj/x6vzOOq3VjdvEIsokglAIyYJOnbqDjaQeD7cGukTxTBIMy7reTuNu8H3Br8zzbI1jq/tOZrRLbsfYZSsNWg4VKvJJd9mjj9Y/dXp28bTx+Rq5uOMdqKK/Q4/Ez4xG5obF4dh5XP8ASpbnQ7W7kWZ1YSY+8rYoorqfwgYNzpsUQYqXB+tZ0c7xt8rYoorne5SOh0rUZsLyDx3FaL63diCXDgbU3DA74oordbDOU8NyNK96jMcTQsrkdSNy1oTaXD8vL9B/F7CiivKnsgP/2Q=="/>
  <p:tag name="MMPROD_10484LOGO" val="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SW50IG5hbWU9ImF1ZGlvQnVmZmVyVGltZSIgdmFsdWU9IjAiLz48L3ByZWxvYWRlcj4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1FVSVoiIHZhbHVlPSJRdWl6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cXVpeiBwb2QgYW5kIG1lc3NhZ2UgYm94IHRleHRzLS0+DQoJCTx1aXRleHQgbmFtZT0iUVVJWlBPRF9RVUlaX0FUVEVNUFQiIHZhbHVlPSJRdWl6IEF0dGVtcHQ6Ii8+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+DQoJCTx1aXRleHQgbmFtZT0iUVVJWlBPRF9RVUVTQVRNUFRfU1RSIiB2YWx1ZT0iQXR0ZW1wdDogJW4gb2YgJXQiLz4NCgkJPHVpdGV4dCBuYW1lPSJRVUlaUE9EX1FVRVNUWVBFX1NUUiIgdmFsdWU9IlR5cGU6ICVzIi8+DQoJCTx1aXRleHQgbmFtZT0iUVVJWlBPRF9RVUVTVFlQRV9HUkQiIHZhbHVlPSJHcmFkZWQiLz4NCgkJPHVpdGV4dCBuYW1lPSJRVUlaUE9EX1FVRVNUWVBFX1NWWSIgdmFsdWU9IlN1cnZleSIvPg0KCQk8dWl0ZXh0IG5hbWU9IlFVSVpQT0RfUVVJWkFUTVBUX0lORiIgdmFsdWU9IkluZmluaXRlIi8+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+DQoJCTx1aXRleHQgbmFtZT0iRE9DV1JBUF9NU0ciIHZhbHVlPSJTYXZlIHRvIE15IENvbXB1dGVyIi8+DQoJCTx1aXRleHQgbmFtZT0iRE9DV1JBUF9QUk9NUFQiIHZhbHVlPSJDbGljayB0byBEb3dubG9hZCIvPg0KCQk8dWl0ZXh0IG5hbWU9IkNPVVJTRV9TVEFUVVMiIHZhbHVlPSJNb2R1bGUgU3RhdHVzIi8+DQoJCTx1aXRleHQgbmFtZT0iUEFTU0VEX1NUUklORyIgdmFsdWU9IlBhc3NlZCIvPg0KCQk8dWl0ZXh0IG5hbWU9IkZBSUxFRF9TVFJJTkciIHZhbHVlPSJGYWlsZWQiLz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Q09MTEFCX0xPQ0FMX1BMQVlCQUNLX01TRyIgdmFsdWU9IkNvbnRlbnQgaXMgYmVpbmcgcGxheWVkIGxvY2FsbHkuIENvbGxhYm9yYXRpb24gZG9lcyBub3Qgd29yayBpbiB0aGlzIG1vZGUiLz4NCgkJPHVpdGV4dCBuYW1lPSJDT0xMQUJfTE9DQUxfUExBWUJBQ0tfVElUTEUiIHZhbHVlPSJMb2NhbCBQbGF5YmFjayIvPg0KCQk8dWl0ZXh0IG5hbWU9IkNPTExBQl9MT0NBTF9QTEFZQkFDS0JUTiIgdmFsdWU9Ik9r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Qk8dWl0ZXh0IG5hbWU9IkNPVVJTRV9TVEFUVVMiIHZhbHVlPSJNb2R1bHN0YXR1cyIvPg0KCQk8dWl0ZXh0IG5hbWU9IlBBU1NFRF9TVFJJTkciIHZhbHVlPSJFcmZvbGdyZWljaCIvPg0KCQk8dWl0ZXh0IG5hbWU9IkZBSUxFRF9TVFJJTkciIHZhbHVlPSJGZWhsZ2VzY2hsYWdlbiIv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Qk8dWl0ZXh0IG5hbWU9IkNPVVJTRV9TVEFUVVMiIHZhbHVlPSJTdGF0dXQgZHUgbW9kdWxlIi8+DQoJCTx1aXRleHQgbmFtZT0iUEFTU0VEX1NUUklORyIgdmFsdWU9IlLDqXVzc2kiLz4NCgkJPHVpdGV4dCBuYW1lPSJGQUlMRURfU1RSSU5HIiB2YWx1ZT0iRWNob3XDqSIvPg0KCQk8dWl0ZXh0IG5hbWU9IkFUVEFDSE1FTlRfUFJFVklFV19XQVJOSU5HTVNHX1RJVExFU1RSSU5HIiB2YWx1ZT0iQXZlcnRpc3NlbWVudCBjb25jZXJuYW50IGxhIHBpw6hjZSBqb2ludGUiLz4NCgkJPHVpdGV4dCBuYW1lPSJBVFRBQ0hNRU5UX1BSRVZJRVdfV0FSTklOR01TRyIgdmFsdWU9IkxlcyBwacOoY2VzIGpvaW50ZXMgbmUgcGV1dmVudCBwYXMgw6p0cmUgb3V2ZXJ0ZXMgZW4gbW9kZSBBcGVyw6d1LiBVdGlsaXNleiBsYSBwdWJsaWNhdGlvbiBwb3VyIGFmZmljaGVyIGxlcyByw6lzdWx0YXRzLiIvPg0KCQk8dWl0ZXh0IG5hbWU9IkNPTExBQl9MT0NBTF9QTEFZQkFDS19NU0ciIHZhbHVlPSJMZSBjb250ZW51IGVzdCBsdSBsb2NhbGVtZW50LiBMYSBjb2xsYWJvcmF0aW9uIG7igJllc3QgcGFzIHByaXNlIGVuIGNoYXJnZSBwb3VyIGNlIG1vZGUuIi8+DQoJCTx1aXRleHQgbmFtZT0iQ09MTEFCX0xPQ0FMX1BMQVlCQUNLX1RJVExFIiB2YWx1ZT0iTGVjdHVyZSBsb2NhbGUiLz4NCgkJPHVpdGV4dCBuYW1lPSJDT0xMQUJfTE9DQUxfUExBWUJBQ0tCVE4iIHZhbHVlPSJPay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JPHVpdGV4dCBuYW1lPSJDT1VSU0VfU1RBVFVTIiB2YWx1ZT0i44Oi44K444Ol44O844Or44K544OG44O844K/44K5Ii8+DQoJCTx1aXRleHQgbmFtZT0iUEFTU0VEX1NUUklORyIgdmFsdWU9IuWQiOagvCIvPg0KCQk8dWl0ZXh0IG5hbWU9IkZBSUxFRF9TVFJJTkciIHZhbHVlPSLkuI3lkIjmoLwiLz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JPHVpdGV4dCBuYW1lPSJDT1VSU0VfU1RBVFVTIiB2YWx1ZT0i66qo65OIIOyDge2DnCIvPg0KCQk8dWl0ZXh0IG5hbWU9IlBBU1NFRF9TVFJJTkciIHZhbHVlPSLtlanqsqkiLz4NCgkJPHVpdGV4dCBuYW1lPSJGQUlMRURfU1RSSU5HIiB2YWx1ZT0i67aI7ZWp6rKpIi8+DQoJCTx1aXRleHQgbmFtZT0iQVRUQUNITUVOVF9QUkVWSUVXX1dBUk5JTkdNU0dfVElUTEVTVFJJTkciIHZhbHVlPSLssqjrtoAg7YyM7J28IOqyveqzoCIvPg0KCQk8dWl0ZXh0IG5hbWU9IkFUVEFDSE1FTlRfUFJFVklFV19XQVJOSU5HTVNHIiB2YWx1ZT0i66+466as67O06riwIOuqqOuTnOyXkOyEnOuKlCDssqjrtoAg7YyM7J287J20IOyXtOumrOyngCDslYrsirXri4jri6QuIOqysOqzvOulvCDrs7TroKTrqbQg6rKM7IucIOq4sOuKpeydhCDsgqzsmqntlZjsi63si5zsmKQuIi8+DQoJCTx1aXRleHQgbmFtZT0iQ09MTEFCX0xPQ0FMX1BMQVlCQUNLX01TRyIgdmFsdWU9Iuy9mO2FkO2KuOqwgCDroZzsu6zsl5DshJwg7J6s7IOdIOykkeyeheuLiOuLpC4g7J20IOuqqOuTnOyXkOyEnOuKlCDqs7Xrj5kg7J6R7JeF7J2EIOyImO2Wie2VoCDsiJgg7JeG7Iq164uI64ukLiIvPg0KCQk8dWl0ZXh0IG5hbWU9IkNPTExBQl9MT0NBTF9QTEFZQkFDS19USVRMRSIgdmFsdWU9IuuhnOy7rCDsnqzsg50iLz4NCgkJPHVpdGV4dCBuYW1lPSJDT0xMQUJfTE9DQUxfUExBWUJBQ0tCVE4iIHZhbHVlPSLtmZXsnbg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CTx1aXRleHQgbmFtZT0iQ09VUlNFX1NUQVRVUyIgdmFsdWU9IkVzdGFkbyBkZSBtb2R1bG8iLz4NCgkJPHVpdGV4dCBuYW1lPSJQQVNTRURfU1RSSU5HIiB2YWx1ZT0iQXByb2JhZG8iLz4NCgkJPHVpdGV4dCBuYW1lPSJGQUlMRURfU1RSSU5HIiB2YWx1ZT0iU3VzcGVuc28iLz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+DQoJCTx1aXRleHQgbmFtZT0iUVVJWlBPRF9RVUlaX01BWFNDT1JFIiB2YWx1ZT0iUG9udHVhw6fDo28gbcOheGltYToiLz4NCgkJPHVpdGV4dCBuYW1lPSJRVUlaUE9EX1FVRVNBVE1QVF9TVFIiIHZhbHVlPSJUZW50YXRpdmE6ICVuIGRlICV0Ii8+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+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+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+DQoJCTx1aXRleHQgbmFtZT0iRE9DV1JBUF9QUk9NUFQiIHZhbHVlPSJDbGlxdWUgcGFyYSBiYWl4YXIiLz4NCgkJPHVpdGV4dCBuYW1lPSJDT1VSU0VfU1RBVFVTIiB2YWx1ZT0iU3RhdHVzIGRvIG3Ds2R1bG8iLz4NCgkJPHVpdGV4dCBuYW1lPSJQQVNTRURfU1RSSU5HIiB2YWx1ZT0iQXByb3ZhZG8iLz4NCgkJPHVpdGV4dCBuYW1lPSJGQUlMRURfU1RSSU5HIiB2YWx1ZT0iUmVwcm92YWRvIi8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TwvbGFuZ3VhZ2U+DQoJPGxhbmd1YWdlIGlkPSJp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JbnRlcnJvdHRvIi8+DQoJCTx1aXRleHQgbmFtZT0iU0NSVUJCQVJTVEFUVVNfUExBWUlORyIgdmFsdWU9IlJpcHJvZHV6aW9uZSIvPg0KCQk8dWl0ZXh0IG5hbWU9IlNDUlVCQkFSU1RBVFVTX05PQVVESU8iIHZhbHVlPSJBdWRpbyBpbmF0dC4iLz4NCgkJPHVpdGV4dCBuYW1lPSJTQ1JVQkJBUlNUQVRVU19WSURQTEFZSU5HIiB2YWx1ZT0iVmlkZW8gaW4gcmlwcm9kdXppb25lIi8+DQoJCTx1aXRleHQgbmFtZT0iU0NSVUJCQVJTVEFUVVNfTE9BRElORyIgdmFsdWU9IkNhcmljYW1lbnRvIi8+DQoJCTx1aXRleHQgbmFtZT0iU0NSVUJCQVJTVEFUVVNfQlVGRkVSSU5HIiB2YWx1ZT0iQnVmZmVyaW5nIi8+DQoJCTx1aXRleHQgbmFtZT0iU0NSVUJCQVJTVEFUVVNfUVVFU1RJT04iIHZhbHVlPSJSaXNwb25kaSBhIGRvbWFuZGEiLz4NCgkJPHVpdGV4dCBuYW1lPSJTQ1JVQkJBUlNUQVRVU19SRVZJRVdRVUlaIiB2YWx1ZT0iUmV2aXNpb25lIGRlbCBxdWl6Ii8+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+DQoJCTx1aXRleHQgbmFtZT0iQVRUQUNITUVOVFMiIHZhbHVlPSJBbGxlZ2F0aS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QuIi8+DQoJCTx1aXRleHQgbmFtZT0iVEFCX1FVSVoiIHZhbHVlPSJRdWl6Ii8+DQoJCTx1aXRleHQgbmFtZT0iVEFCX09VVExJTkUiIHZhbHVlPSJTdHJ1dHR1cmEiLz4NCgkJPHVpdGV4dCBuYW1lPSJUQUJfVEhVTUIiIHZhbHVlPSJNaW5pYXR1cmUiLz4NCgkJPHVpdGV4dCBuYW1lPSJUQUJfTk9URVMiIHZhbHVlPSJOb3RlIi8+DQoJCTx1aXRleHQgbmFtZT0iVEFCX1NFQVJDSCIgdmFsdWU9IkNlcmNhIi8+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+DQoJCTx1aXRleHQgbmFtZT0iU0xJREVfTk9URVMiIHZhbHVlPSJOb3RlIGRpYXBvc2l0aXZh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Qk8dWl0ZXh0IG5hbWU9IkNPVVJTRV9TVEFUVVMiIHZhbHVlPSJNb2R1bGUgU3RhdHVzIi8+DQoJCTx1aXRleHQgbmFtZT0iUEFTU0VEX1NUUklORyIgdmFsdWU9IlBhc3NlZCIvPg0KCQk8dWl0ZXh0IG5hbWU9IkZBSUxFRF9TVFJJTkciIHZhbHVlPSJGYWlsZWQiLz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ICVuIi8+DQoJCTwhLS0gc3Vic3RpdHV0aW9uOiAlbiA9PSBzbGlkZSBudW1iZXIgLS0+DQoJCTwhLS0gc3Vic3RpdHV0aW9uOiAldCA9PSB0b3RhbCBzbGlkZSBjb3VudCAtLT4NCgkJPHVpdGV4dCBuYW1lPSJTQ1JVQkJBUlNUQVRVU19TTElERUlORk8iIHZhbHVlPSJEaWEgJW4gLyAldCB8ICIvPg0KCQk8dWl0ZXh0IG5hbWU9IlNDUlVCQkFSU1RBVFVTX1NUT1BQRUQiIHZhbHVlPSJHZXN0b3B0Ii8+DQoJCTx1aXRleHQgbmFtZT0iU0NSVUJCQVJTVEFUVVNfUExBWUlORyIgdmFsdWU9IkFmc3BlbGVuIi8+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+DQoJCTx1aXRleHQgbmFtZT0iU0NSVUJCQVJTVEFUVVNfUkVWSUVXUVVJWiIgdmFsdWU9IlF1aXogY29udHJvbGVyZW4iLz4NCgkJPCEtLSBzdWJzdGl0dXRpb246ICVtID09IG1pbnV0ZXMgcmVtYWluaW5nIC0tPg0KCQk8IS0tIHN1YnN0aXR1dGlvbjogJXMgPT0gc2Vjb25kcyByZW1haW5pbmcgLS0+DQoJCTx1aXRleHQgbmFtZT0iRUxBUFNFRCIgdmFsdWU9IkVyIHJlc3RlcmVuICVtIG1pbnV0ZW4gJXMgc2Vjb25kZW4iLz4NCgkJPHVpdGV4dCBuYW1lPSJOT1RGT1VORCIgdmFsdWU9Ik5pZXRzIGdldm9uZGVuIi8+DQoJCTx1aXRleHQgbmFtZT0iQVRUQUNITUVOVFMiIHZhbHVlPSJCaWpsYWdlbiIvPg0KCQk8IS0tIHN1YnN0aXR1dGlvbjogJXAgPT0gY3VycmVudCBzcGVha2VyJ3MgdGl0bGUgLS0+DQoJCTx1aXRleHQgbmFtZT0iQklPV0lOX1RJVExFIiB2YWx1ZT0iQmlvZ3JhZmllOiAlcCIvPg0KCQk8dWl0ZXh0IG5hbWU9IkJJT0JUTl9USVRMRSIgdmFsdWU9IkJpb2dyYWZpZSIvPg0KCQk8dWl0ZXh0IG5hbWU9IkRJVklERVJCVE5fVElUTEUiIHZhbHVlPSJ8Ii8+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+DQoJCTx1aXRleHQgbmFtZT0iVEFCX1NFQVJDSCIgdmFsdWU9IlpvZWtlbiIvPg0KCQk8dWl0ZXh0IG5hbWU9IlNMSURFX0hFQURJTkciIHZhbHVlPSJUaXRlbCB2YW4gZGlhIi8+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+DQoJCTx1aXRleHQgbmFtZT0iQVRUQUNITkFNRV9IRUFESU5HIiB2YWx1ZT0iQmVzdGFuZHNuYWFtIi8+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Qk8dWl0ZXh0IG5hbWU9IkNPVVJTRV9TVEFUVVMiIHZhbHVlPSJNb2R1bGUgU3RhdHVzIi8+DQoJCTx1aXRleHQgbmFtZT0iUEFTU0VEX1NUUklORyIgdmFsdWU9IlBhc3NlZCIvPg0KCQk8dWl0ZXh0IG5hbWU9IkZBSUxFRF9TVFJJTkciIHZhbHVlPSJGYWlsZWQiLz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Qk8dWl0ZXh0IG5hbWU9IkNPVVJTRV9TVEFUVVMiIHZhbHVlPSJNb2R1bGUgU3RhdHVzIi8+DQoJCTx1aXRleHQgbmFtZT0iUEFTU0VEX1NUUklORyIgdmFsdWU9IlBhc3NlZCIvPg0KCQk8dWl0ZXh0IG5hbWU9IkZBSUxFRF9TVFJJTkciIHZhbHVlPSJGYWlsZWQiLz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+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+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+DQoJCTx1aXRleHQgbmFtZT0iVEFCX09VVExJTkUiIHZhbHVlPSJBbmEgSGF0Ii8+DQoJCTx1aXRleHQgbmFtZT0iVEFCX1RIVU1CIiB2YWx1ZT0iUmVzaW0iLz4NCgkJPHVpdGV4dCBuYW1lPSJUQUJfTk9URVMiIHZhbHVlPSJOb3RsYXIiLz4NCgkJPHVpdGV4dCBuYW1lPSJUQUJfU0VBUkNIIiB2YWx1ZT0iQXJhIi8+DQoJCTx1aXRleHQgbmFtZT0iU0xJREVfSEVBRElORyIgdmFsdWU9IlNsYXl0IEJhxZ9sxLHEn8SxIi8+DQoJCTx1aXRleHQgbmFtZT0iRFVSQVRJT05fSEVBRElORyIgdmFsdWU9IlPDvHJlIi8+DQoJCTx1aXRleHQgbmFtZT0iU0VBUkNIX0hFQURJTkciIHZhbHVlPSJNZXRuaSBhcmE6Ii8+DQoJCTx1aXRleHQgbmFtZT0iVEhVTUJfSEVBRElORyIgdmFsdWU9IlNsYXl0Ii8+DQoJCTx1aXRleHQgbmFtZT0iVEhVTUJfSU5GTyIgdmFsdWU9IlNsYXl0IEJhxZ9sxLHEn8SxL1PDvHJlc2kiLz4NCgkJPHVpdGV4dCBuYW1lPSJBVFRBQ0hOQU1FX0hFQURJTkciIHZhbHVlPSJEb3N5YSBBZMSxIi8+DQoJCTx1aXRleHQgbmFtZT0iQVRUQUNIU0laRV9IRUFESU5HIiB2YWx1ZT0iQm95dXQiLz4NCgkJPHVpdGV4dCBuYW1lPSJTTElERV9OT1RFUyIgdmFsdWU9IlNsYXl0IE5vdGxhcsSx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Qk8dWl0ZXh0IG5hbWU9IkNPVVJTRV9TVEFUVVMiIHZhbHVlPSJNb2R1bGUgU3RhdHVzIi8+DQoJCTx1aXRleHQgbmFtZT0iUEFTU0VEX1NUUklORyIgdmFsdWU9IlBhc3NlZCIvPg0KCQk8dWl0ZXh0IG5hbWU9IkZBSUxFRF9TVFJJTkciIHZhbHVlPSJGYWlsZWQiLz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+DQoJCTx1aXRleHQgbmFtZT0iU0NSVUJCQVJTVEFUVVNfU0xJREVJTkZPIiB2YWx1ZT0i0KHQu9Cw0LnQtCAlbiAvICV0IHwgIi8+DQoJCTx1aXRleHQgbmFtZT0iU0NSVUJCQVJTVEFUVVNfU1RPUFBFRCIgdmFsdWU9ItCe0YHRgtCw0L3QvtCy0LvQtdC90L4iLz4NCgkJPHVpdGV4dCBuYW1lPSJTQ1JVQkJBUlNUQVRVU19QTEFZSU5HIiB2YWx1ZT0i0JLQvtGB0L/RgNC+0LjQt9Cy0LXQtNC10L3QuNC1Ii8+DQoJCTx1aXRleHQgbmFtZT0iU0NSVUJCQVJTVEFUVVNfTk9BVURJTyIgdmFsdWU9ItCd0LXRgiDQsNGD0LTQuNC+Ii8+DQoJCTx1aXRleHQgbmFtZT0iU0NSVUJCQVJTVEFUVVNfVklEUExBWUlORyIgdmFsdWU9ItCS0L7RgdC/0YDQvtC40LfQstC10LTQtdC90LjQtSDQstC40LTQtdC+Ii8+DQoJCTx1aXRleHQgbmFtZT0iU0NSVUJCQVJTVEFUVVNfTE9BRElORyIgdmFsdWU9ItCX0LDQs9GA0YPQt9C60LAiLz4NCgkJPHVpdGV4dCBuYW1lPSJTQ1JVQkJBUlNUQVRVU19CVUZGRVJJTkciIHZhbHVlPSLQkdGD0YTQtdGA0LjQt9Cw0YbQuNGPIi8+DQoJCTx1aXRleHQgbmFtZT0iU0NSVUJCQVJTVEFUVVNfUVVFU1RJT04iIHZhbHVlPSLQntGC0LLQtdGCINC90LAg0LLQvtC/0YDQvtGBIi8+DQoJCTx1aXRleHQgbmFtZT0iU0NSVUJCQVJTVEFUVVNfUkVWSUVXUVVJWiIgdmFsdWU9ItCe0LHQt9C+0YAg0L7Qv9GA0L7RgdCwIi8+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+Ii8+DQoJCTx1aXRleHQgbmFtZT0iQVRUQUNITUVOVFMiIHZhbHVlPSLQktC70L7QttC10L3QuNGPIi8+DQoJCTwhLS0gc3Vic3RpdHV0aW9uOiAlcCA9PSBjdXJyZW50IHNwZWFrZXIncyB0aXRsZSAtLT4NCgkJPHVpdGV4dCBuYW1lPSJCSU9XSU5fVElUTEUiIHZhbHVlPSLQkdC40L7Qs9GA0LDRhNC40Y86ICVwIi8+DQoJCTx1aXRleHQgbmFtZT0iQklPQlROX1RJVExFIiB2YWx1ZT0i0JHQuNC+0LPRgNCw0YTQuNGPIi8+DQoJCTx1aXRleHQgbmFtZT0iRElWSURFUkJUTl9USVRMRSIgdmFsdWU9InwiLz4NCgkJPHVpdGV4dCBuYW1lPSJDT05UQUNUQlROX1RJVExFIiB2YWx1ZT0i0JrQvtC90YLQsNC60YIiLz4NCgkJPHVpdGV4dCBuYW1lPSJUQUJfUVVJWiIgdmFsdWU9ItCe0L/RgNC+0YEiLz4NCgkJPHVpdGV4dCBuYW1lPSJUQUJfT1VUTElORSIgdmFsdWU9ItCh0YXQtdC80LAiLz4NCgkJPHVpdGV4dCBuYW1lPSJUQUJfVEhVTUIiIHZhbHVlPSLQkdC10LPRg9C90L7QuiIvPg0KCQk8dWl0ZXh0IG5hbWU9IlRBQl9OT1RFUyIgdmFsdWU9ItCX0LDQvNC10YLQutC4Ii8+DQoJCTx1aXRleHQgbmFtZT0iVEFCX1NFQVJDSCIgdmFsdWU9ItCf0L7QuNGB0LoiLz4NCgkJPHVpdGV4dCBuYW1lPSJTTElERV9IRUFESU5HIiB2YWx1ZT0i0JfQsNCz0L7Qu9C+0LLQvtC6INGB0LvQsNC50LTQsCIvPg0KCQk8dWl0ZXh0IG5hbWU9IkRVUkFUSU9OX0hFQURJTkciIHZhbHVlPSLQlNC70LjRgi3RgdGC0YwiLz4NCgkJPHVpdGV4dCBuYW1lPSJTRUFSQ0hfSEVBRElORyIgdmFsdWU9ItCf0L7QuNGB0Log0YLQtdC60YHRgtCwOiIvPg0KCQk8dWl0ZXh0IG5hbWU9IlRIVU1CX0hFQURJTkciIHZhbHVlPSLQodC70LDQudC0Ii8+DQoJCTx1aXRleHQgbmFtZT0iVEhVTUJfSU5GTyIgdmFsdWU9ItCd0LDQt9Cy0LDQvdC40LUv0LTQu9C40YIt0L3QvtGB0YLRjCIvPg0KCQk8dWl0ZXh0IG5hbWU9IkFUVEFDSE5BTUVfSEVBRElORyIgdmFsdWU9ItCY0LzRjyDRhNCw0LnQu9CwIi8+DQoJCTx1aXRleHQgbmFtZT0iQVRUQUNIU0laRV9IRUFESU5HIiB2YWx1ZT0i0KDQsNC30LzQtdGAIi8+DQoJCTx1aXRleHQgbmFtZT0iU0xJREVfTk9URVMiIHZhbHVlPSLQl9Cw0LzQtdGC0LrQuCDQuiDRgdC70LDQudC00YM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CTx1aXRleHQgbmFtZT0iQ09VUlNFX1NUQVRVUyIgdmFsdWU9Ik1vZHVsZSBTdGF0dXMiLz4NCgkJPHVpdGV4dCBuYW1lPSJQQVNTRURfU1RSSU5HIiB2YWx1ZT0iUGFzc2VkIi8+DQoJCTx1aXRleHQgbmFtZT0iRkFJTEVEX1NUUklORyIgdmFsdWU9IkZhaWxlZC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TwvbGFuZ3VhZ2U+DQoJPGxhbmd1YWdlIGlkPSJh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LYqtit2LDZitixINi52YYg2KfZhNmF2LHZgdmC2KfYqiIvPg0KCQk8dWl0ZXh0IG5hbWU9IkFUVEFDSE1FTlRfUFJFVklFV19XQVJOSU5HTVNHIiB2YWx1ZT0i2YTYpyDZitmF2YPZhiDZgdiq2K0g2KfZhNmF2LHZgdmC2KfYqiDZgdmKINmG2YXYtyDYp9mE2YXYudin2YrZhtipLiDYp9mE2LHYrNin2KEg2KfYs9iq2K7Yr9in2YUg2YbYtNixINmE2LHYpNmK2Kkg2KfZhNmG2KrYp9im2KwuIi8+DQoJCTx1aXRleHQgbmFtZT0iVU5OQU1FRFNMSURFVElUTEUiIHZhbHVlPSLYtNix2YrYrdipICVuIi8+DQoJCTx1aXRleHQgbmFtZT0iQ09MTEFCX0xPQ0FMX1BMQVlCQUNLX01TRyIgdmFsdWU9ItmK2KzYsdmKINit2KfZhNmK2KfZiyDYqti02LrZitmEINin2YTZhdit2KrZiNmJINmF2K3ZhNmK2KfZiy4g2KfZhNiq2LnYp9mI2YYg2YTYpyDZiti52YXZhCDZgdmKINmH2LDYpyDYp9mE2YjYtti5LiIvPg0KCQk8dWl0ZXh0IG5hbWU9IkNPTExBQl9MT0NBTF9QTEFZQkFDS19USVRMRSIgdmFsdWU9Itiq2LTYutmK2YQg2YXYrdmE2YoiLz4NCgkJPHVpdGV4dCBuYW1lPSJDT0xMQUJfTE9DQUxfUExBWUJBQ0tCVE4iIHZhbHVlPSLZhdmI2KfZgdmCIi8+DQoJCTwhLS0gc3Vic3RpdHV0aW9uOiAlbiA9PSBzbGlkZSBudW1iZXIgLS0+DQoJCTwhLS0gc3Vic3RpdHV0aW9uOiAldCA9PSB0b3RhbCBzbGlkZSBjb3VudCAtLT4NCgkJPHVpdGV4dCBuYW1lPSJTQ1JVQkJBUlNUQVRVU19TTElERUlORk8iIHZhbHVlPSLYtNix2YrYrdipICVuIC8gJXQgfCAiLz4NCgkJPHVpdGV4dCBuYW1lPSJTQ1JVQkJBUlNUQVRVU19TVE9QUEVEIiB2YWx1ZT0i2YXYqtmI2YLZgSIvPg0KCQk8dWl0ZXh0IG5hbWU9IlNDUlVCQkFSU1RBVFVTX1BMQVlJTkciIHZhbHVlPSLZgtmK2K8g2KfZhNiq2LTYutmK2YQiLz4NCgkJPHVpdGV4dCBuYW1lPSJTQ1JVQkJBUlNUQVRVU19OT0FVRElPIiB2YWx1ZT0i2YTYpyDZitmI2KzYryDYtdmI2KoiLz4NCgkJPHVpdGV4dCBuYW1lPSJTQ1JVQkJBUlNUQVRVU19WSURQTEFZSU5HIiB2YWx1ZT0i2KfZhNmB2YrYr9mK2Ygg2YLZitivINin2YTYqti02LrZitmEIi8+DQoJCTx1aXRleHQgbmFtZT0iU0NSVUJCQVJTVEFUVVNfTE9BRElORyIgdmFsdWU9ItmK2KzYsdmKINin2YTYotmGINin2YTYqtit2YXZitmELi4uIi8+DQoJCTx1aXRleHQgbmFtZT0iU0NSVUJCQVJTVEFUVVNfQlVGRkVSSU5HIiB2YWx1ZT0i2YrYrNix2Yog2KfZhNii2YYg2KfZhNiq2K7YstmK2YYg2KfZhNmF2KTZgtiqIi8+DQoJCTx1aXRleHQgbmFtZT0iU0NSVUJCQVJTVEFUVVNfUVVFU1RJT04iIHZhbHVlPSLYp9mE2KXYrNin2KjYqSDYudmE2Ykg2KfZhNiz2KTYp9mEIi8+DQoJCTx1aXRleHQgbmFtZT0iU0NSVUJCQVJTVEFUVVNfUkVWSUVXUVVJWiIgdmFsdWU9ItmF2LHYp9is2LnYqSDYp9mE2YXYs9in2KjZgtipIi8+DQoJCTwhLS0gc3Vic3RpdHV0aW9uOiAlbSA9PSBtaW51dGVzIHJlbWFpbmluZyAtLT4NCgkJPCEtLSBzdWJzdGl0dXRpb246ICVzID09IHNlY29uZHMgcmVtYWluaW5nIC0tPg0KCQk8dWl0ZXh0IG5hbWU9IkVMQVBTRUQiIHZhbHVlPSIlbSDYr9mC2KfYptmCJXMg2KvZiNin2YYg2YXYqtio2YLZitipIi8+DQoJCTx1aXRleHQgbmFtZT0iTk9URk9VTkQiIHZhbHVlPSLZhNmFINmK2Y/Yudir2LEg2LnZhNmJINi02YrYoSIvPg0KCQk8dWl0ZXh0IG5hbWU9IkFUVEFDSE1FTlRTIiB2YWx1ZT0i2KfZhNmF2LHZgdmC2KfYqiIvPg0KCQk8IS0tIHN1YnN0aXR1dGlvbjogJXAgPT0gY3VycmVudCBzcGVha2VyJ3MgdGl0bGUgLS0+DQoJCTx1aXRleHQgbmFtZT0iQklPV0lOX1RJVExFIiB2YWx1ZT0i2KfZhNiz2YrYsdipINin2YTYsNin2KrZitipOiAlcCIvPg0KCQk8dWl0ZXh0IG5hbWU9IkJJT0JUTl9USVRMRSIgdmFsdWU9Itin2YTYs9mK2LHYqSDYp9mE2LDYp9iq2YrYqSIvPg0KCQk8dWl0ZXh0IG5hbWU9IkRJVklERVJCVE5fVElUTEUiIHZhbHVlPSJ8Ii8+DQoJCTx1aXRleHQgbmFtZT0iQ09OVEFDVEJUTl9USVRMRSIgdmFsdWU9Itin2KrYtdin2YQiLz4NCgkJPHVpdGV4dCBuYW1lPSJUQUJfUVVJWiIgdmFsdWU9ItmF2LPYp9io2YLYqSIvPg0KCQk8dWl0ZXh0IG5hbWU9IlRBQl9PVVRMSU5FIiB2YWx1ZT0i2YXYrti32LciLz4NCgkJPHVpdGV4dCBuYW1lPSJUQUJfVEhVTUIiIHZhbHVlPSLZhdi12LrZkdix2KkiLz4NCgkJPHVpdGV4dCBuYW1lPSJUQUJfTk9URVMiIHZhbHVlPSLZhdmE2KfYrdi42KfYqiIvPg0KCQk8dWl0ZXh0IG5hbWU9IlRBQl9TRUFSQ0giIHZhbHVlPSLYqNit2KsiLz4NCgkJPHVpdGV4dCBuYW1lPSJTTElERV9IRUFESU5HIiB2YWx1ZT0i2LnZhtmI2KfZhiDYp9mE2LTYsdmK2K3YqSAiLz4NCgkJPHVpdGV4dCBuYW1lPSJEVVJBVElPTl9IRUFESU5HIiB2YWx1ZT0i2YXYr9ipIi8+DQoJCTx1aXRleHQgbmFtZT0iU0VBUkNIX0hFQURJTkciIHZhbHVlPSI62KfZhNio2K3YqyDYudmGINmG2LUiLz4NCgkJPHVpdGV4dCBuYW1lPSJUSFVNQl9IRUFESU5HIiB2YWx1ZT0i2LTYsdmK2K3YqSIvPg0KCQk8dWl0ZXh0IG5hbWU9IlRIVU1CX0lORk8iIHZhbHVlPSLYudmG2YjYp9mGL9mF2K/YqSDYp9mE2LTYsdmK2K3YqSIvPg0KCQk8dWl0ZXh0IG5hbWU9IkFUVEFDSE5BTUVfSEVBRElORyIgdmFsdWU9Itin2LPZhSDYp9mE2YXZhNmBIi8+DQoJCTx1aXRleHQgbmFtZT0iQVRUQUNIU0laRV9IRUFESU5HIiB2YWx1ZT0i2KfZhNit2KzZhSIvPg0KCQk8dWl0ZXh0IG5hbWU9IlNMSURFX05PVEVTIiB2YWx1ZT0i2YXZhNin2K3YuNin2Kog2KfZhNi02LHZitit2KkiLz4NCgkJPHVpdGV4dCBuYW1lPSJDT1VSU0VfU1RBVFVTIiB2YWx1ZT0i2K3Yp9mE2Kkg2KfZhNmI2K3Yr9ipIi8+DQoJCTx1aXRleHQgbmFtZT0iUEFTU0VEX1NUUklORyIgdmFsdWU9ItmG2KzYp9itIi8+DQoJCTx1aXRleHQgbmFtZT0iRkFJTEVEX1NUUklORyIgdmFsdWU9ItmB2LTZhCIvPg0KCQk8IS0tcXVpeiBwb2QgYW5kIG1lc3NhZ2UgYm94IHRleHRzLS0+DQoJCTx1aXRleHQgbmFtZT0iUVVJWlBPRF9RVUlaX0FUVEVNUFQiIHZhbHVlPSLYsdmC2YUg2KfZhNmF2K3Yp9mI2YTYqSDZgdmKINin2YTZhdiz2KfYqNmC2Kk6Ii8+DQoJCTx1aXRleHQgbmFtZT0iUVVJWlBPRF9RVUlaX0FUVEVNUFRfVkFMVUUiIHZhbHVlPSIlbiDZhdmGICV0Ii8+DQoJCTx1aXRleHQgbmFtZT0iUVVJWlBPRF9RVUlaX1NDT1JFIiB2YWx1ZT0iOtin2YTYr9ix2KzYqSDYp9mE2YXYs9is2YTYqSIvPg0KCQk8dWl0ZXh0IG5hbWU9IlFVSVpQT0RfUVVJWl9QQVNTU0NPUkUiIHZhbHVlPSI62K/Ysdis2Kkg2KfZhNmG2KzYp9itIi8+DQoJCTx1aXRleHQgbmFtZT0iUVVJWlBPRF9RVUlaX01BWFNDT1JFIiB2YWx1ZT0iOtin2YTYr9ix2KzYqSDYp9mE2YLYtdmI2YkiLz4NCgkJPHVpdGV4dCBuYW1lPSJRVUlaUE9EX1FVRVNBVE1QVF9TVFIiIHZhbHVlPSLYp9mE2YXYrdin2YjZhNipICVuINmF2YYgJXQiLz4NCgkJPHVpdGV4dCBuYW1lPSJRVUlaUE9EX1FVRVNUWVBFX1NUUiIgdmFsdWU9Itin2YTZhtmI2Lk6ICVzIi8+DQoJCTx1aXRleHQgbmFtZT0iUVVJWlBPRF9RVUVTVFlQRV9HUkQiIHZhbHVlPSLYqtmFINiq2LXYrdmK2K3ZhyIvPg0KCQk8dWl0ZXh0IG5hbWU9IlFVSVpQT0RfUVVFU1RZUEVfU1ZZIiB2YWx1ZT0i2KfYs9iq2LfZhNin2LkiLz4NCgkJPHVpdGV4dCBuYW1lPSJRVUlaUE9EX1FVSVpBVE1QVF9JTkYiIHZhbHVlPSLZhNinINmG2YfYp9im2YoiLz4NCgkJPHVpdGV4dCBuYW1lPSJRVUlaUE9EX1FVRVNBVE1QVF9JTkYiIHZhbHVlPSLZhNinINmG2YfYp9im2YoiLz4NCgkJPHVpdGV4dCBuYW1lPSJXQVJOSU5HTVNHX1lFU1NUUklORyIgdmFsdWU9ItmG2LnZhSIvPg0KCQk8dWl0ZXh0IG5hbWU9IldBUk5JTkdNU0dfTk9TVFJJTkciIHZhbHVlPSLZhNinIi8+DQoJCTx1aXRleHQgbmFtZT0iV0FSTklOR01TR19USVRMRVNUUklORyIgdmFsdWU9Itiq2K3YsNmK2LEg2LnZhiDYp9mE2KrZhtmC2YQg2YHZiiDYp9mE2YXYs9in2KjZgtipIi8+DQoJCTx1aXRleHQgbmFtZT0iV0FSTklOR01TR19NU0dTVFJJTkciIHZhbHVlPSLZh9mG2KfZgyDYo9iz2KbZhNipINmE2YUg2KrYqtmFINin2YTYpdis2KfYqNipINi52YTZitmH2Kcg2YHZiiDYp9mE2YXYs9in2KjZgtipLiDYp9mE2YbZgtixINi52YTZiSDZhti52YUg2LPZitiu2LHYrNmDINmF2YYg2KfZhNmF2LPYp9io2YLYqS4g2KfZhtmC2LEg2YTYpyDZhNmF2KrYp9io2LnYqSDYp9mE2YXYs9in2KjZgtipLiIvPg0KCQk8dWl0ZXh0IG5hbWU9IklORk9STUFUSU9OX0gyNjRfRkxBU0hQTEFZRVIiIHZhbHVlPSLZhtiz2K7YqSBGbGFzaCBQbGF5ZXIgINin2YTZhdir2KjYqtipINit2KfZhNmK2KfZiyDYudmE2Ykg2KzZh9in2LLZgyDZhNinINiq2K/YudmFINmH2LDYpyDYp9mE2YHZitiv2YrZiC4g2KfZhtmC2LEg2LnZhNmJINmF2YbYt9mC2Kkg2KfZhNmB2YrYr9mK2Ygg2YTYqtmG2LLZitmEINij2K3Yr9irINmG2LPYrtipINmF2YY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Ypdi42YfYp9ixINin2YTYtNix2YrYtyDYp9mE2KzYp9mG2KjZiiDZhNmE2YXYtNin2LHZg9mK2YYiLz4NCgkJPHVpdGV4dCBuYW1lPSJNVVRFIiB2YWx1ZT0i2LXYp9mF2KoiLz4NCgkJPHVpdGV4dCBuYW1lPSJET0NXUkFQX1RJVExFIiB2YWx1ZT0i2KfZhNmF2YTZgdin2Kog2KfZhNmF2LHZgdmC2Kkg2YHZiiBQcmVzZW50ZXIiLz4NCgkJPHVpdGV4dCBuYW1lPSJET0NXUkFQX01TRyIgdmFsdWU9Itin2YTYrdmB2Lgg2YHZiiDYrNmH2KfYsiDYp9mE2YPZhdio2YrZiNiq2LEiLz4NCgkJPHVpdGV4dCBuYW1lPSJET0NXUkFQX1BST01QVCIgdmFsdWU9Itin2YbZgtixINmH2YbYpyDZhNmE2KrZhtiy2YrZhCIvPg0KCTwvbGFuZ3VhZ2U+DQo8L2NvbmZpZ3VyYXRpb24+DQo="/>
  <p:tag name="MMPROD_UIDATA" val="&lt;database version=&quot;11.0&quot;&gt;&lt;object type=&quot;1&quot; unique_id=&quot;10001&quot;&gt;&lt;property id=&quot;20141&quot; value=&quot;Intro and Life Cycles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3&quot;/&gt;&lt;property id=&quot;20183&quot; value=&quot;0&quot;/&gt;&lt;property id=&quot;20184&quot; value=&quot;7&quot;/&gt;&lt;property id=&quot;20193&quot; value=&quot;-1&quot;/&gt;&lt;property id=&quot;20224&quot; value=&quot;O:\Adobe_Presenter_Files\Kristian Secor, ART-40638, Principles of User Experience UX\AP11\lec01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519&quot; value=&quot;0&quot;/&gt;&lt;property id=&quot;20700&quot; value=&quot;0&quot;/&gt;&lt;object type=&quot;2&quot; unique_id=&quot;10265&quot;&gt;&lt;object type=&quot;3&quot; unique_id=&quot;10266&quot;&gt;&lt;property id=&quot;20148&quot; value=&quot;5&quot;/&gt;&lt;property id=&quot;20300&quot; value=&quot;Slide 1 - &amp;quot;Session #2: Links, Images, and Tables&amp;quot;&quot;/&gt;&lt;property id=&quot;20302&quot; value=&quot;0&quot;/&gt;&lt;property id=&quot;20303&quot; value=&quot;Kristian Secor, M.S.&quot;/&gt;&lt;property id=&quot;20307&quot; value=&quot;256&quot;/&gt;&lt;property id=&quot;20309&quot; value=&quot;10484&quot;/&gt;&lt;property id=&quot;20312&quot; value=&quot;0&quot;/&gt;&lt;/object&gt;&lt;object type=&quot;3&quot; unique_id=&quot;10486&quot;&gt;&lt;property id=&quot;20148&quot; value=&quot;5&quot;/&gt;&lt;property id=&quot;20300&quot; value=&quot;Slide 2 - &amp;quot;Let’s start with Links (Chapter 4)&amp;quot;&quot;/&gt;&lt;property id=&quot;20307&quot; value=&quot;305&quot;/&gt;&lt;/object&gt;&lt;object type=&quot;3&quot; unique_id=&quot;10487&quot;&gt;&lt;property id=&quot;20148&quot; value=&quot;5&quot;/&gt;&lt;property id=&quot;20300&quot; value=&quot;Slide 3 - &amp;quot;Links are navigation&amp;quot;&quot;/&gt;&lt;property id=&quot;20307&quot; value=&quot;306&quot;/&gt;&lt;/object&gt;&lt;object type=&quot;3&quot; unique_id=&quot;10488&quot;&gt;&lt;property id=&quot;20148&quot; value=&quot;5&quot;/&gt;&lt;property id=&quot;20300&quot; value=&quot;Slide 4 - &amp;quot;How it works!&amp;quot;&quot;/&gt;&lt;property id=&quot;20307&quot; value=&quot;307&quot;/&gt;&lt;/object&gt;&lt;object type=&quot;3&quot; unique_id=&quot;10489&quot;&gt;&lt;property id=&quot;20148&quot; value=&quot;5&quot;/&gt;&lt;property id=&quot;20300&quot; value=&quot;Slide 5 - &amp;quot;External Sites&amp;quot;&quot;/&gt;&lt;property id=&quot;20307&quot; value=&quot;308&quot;/&gt;&lt;/object&gt;&lt;object type=&quot;3&quot; unique_id=&quot;10490&quot;&gt;&lt;property id=&quot;20148&quot; value=&quot;5&quot;/&gt;&lt;property id=&quot;20300&quot; value=&quot;Slide 6 - &amp;quot;Links within the same site&amp;quot;&quot;/&gt;&lt;property id=&quot;20307&quot; value=&quot;309&quot;/&gt;&lt;/object&gt;&lt;object type=&quot;3&quot; unique_id=&quot;10491&quot;&gt;&lt;property id=&quot;20148&quot; value=&quot;5&quot;/&gt;&lt;property id=&quot;20300&quot; value=&quot;Slide 7 - &amp;quot;A bit about directories (folders)&amp;quot;&quot;/&gt;&lt;property id=&quot;20307&quot; value=&quot;310&quot;/&gt;&lt;/object&gt;&lt;object type=&quot;3&quot; unique_id=&quot;10492&quot;&gt;&lt;property id=&quot;20148&quot; value=&quot;5&quot;/&gt;&lt;property id=&quot;20300&quot; value=&quot;Slide 8 - &amp;quot;Email links&amp;quot;&quot;/&gt;&lt;property id=&quot;20307&quot; value=&quot;311&quot;/&gt;&lt;/object&gt;&lt;object type=&quot;3&quot; unique_id=&quot;10493&quot;&gt;&lt;property id=&quot;20148&quot; value=&quot;5&quot;/&gt;&lt;property id=&quot;20300&quot; value=&quot;Slide 9 - &amp;quot;Opening a link in a new window&amp;quot;&quot;/&gt;&lt;property id=&quot;20307&quot; value=&quot;312&quot;/&gt;&lt;/object&gt;&lt;object type=&quot;3&quot; unique_id=&quot;10494&quot;&gt;&lt;property id=&quot;20148&quot; value=&quot;5&quot;/&gt;&lt;property id=&quot;20300&quot; value=&quot;Slide 10 - &amp;quot;Linking to a specific part of the page&amp;quot;&quot;/&gt;&lt;property id=&quot;20307&quot; value=&quot;313&quot;/&gt;&lt;/object&gt;&lt;object type=&quot;3&quot; unique_id=&quot;10495&quot;&gt;&lt;property id=&quot;20148&quot; value=&quot;5&quot;/&gt;&lt;property id=&quot;20300&quot; value=&quot;Slide 11 - &amp;quot;Complete example&amp;quot;&quot;/&gt;&lt;property id=&quot;20307&quot; value=&quot;314&quot;/&gt;&lt;/object&gt;&lt;object type=&quot;3&quot; unique_id=&quot;10496&quot;&gt;&lt;property id=&quot;20148&quot; value=&quot;5&quot;/&gt;&lt;property id=&quot;20300&quot; value=&quot;Slide 12 - &amp;quot;Links Summary&amp;quot;&quot;/&gt;&lt;property id=&quot;20307&quot; value=&quot;315&quot;/&gt;&lt;/object&gt;&lt;object type=&quot;3&quot; unique_id=&quot;10497&quot;&gt;&lt;property id=&quot;20148&quot; value=&quot;5&quot;/&gt;&lt;property id=&quot;20300&quot; value=&quot;Slide 13 - &amp;quot;On to images!&amp;quot;&quot;/&gt;&lt;property id=&quot;20307&quot; value=&quot;316&quot;/&gt;&lt;/object&gt;&lt;object type=&quot;3&quot; unique_id=&quot;10498&quot;&gt;&lt;property id=&quot;20148&quot; value=&quot;5&quot;/&gt;&lt;property id=&quot;20300&quot; value=&quot;Slide 14 - &amp;quot;Adding Images&amp;quot;&quot;/&gt;&lt;property id=&quot;20307&quot; value=&quot;317&quot;/&gt;&lt;/object&gt;&lt;object type=&quot;3&quot; unique_id=&quot;10499&quot;&gt;&lt;property id=&quot;20148&quot; value=&quot;5&quot;/&gt;&lt;property id=&quot;20300&quot; value=&quot;Slide 15 - &amp;quot;Adding Heights and Widths&amp;quot;&quot;/&gt;&lt;property id=&quot;20307&quot; value=&quot;318&quot;/&gt;&lt;/object&gt;&lt;object type=&quot;3&quot; unique_id=&quot;10500&quot;&gt;&lt;property id=&quot;20148&quot; value=&quot;5&quot;/&gt;&lt;property id=&quot;20300&quot; value=&quot;Slide 16 - &amp;quot;Where to place images&amp;quot;&quot;/&gt;&lt;property id=&quot;20307&quot; value=&quot;319&quot;/&gt;&lt;/object&gt;&lt;object type=&quot;3&quot; unique_id=&quot;10501&quot;&gt;&lt;property id=&quot;20148&quot; value=&quot;5&quot;/&gt;&lt;property id=&quot;20300&quot; value=&quot;Slide 17 - &amp;quot;Horizontal alignment&amp;quot;&quot;/&gt;&lt;property id=&quot;20307&quot; value=&quot;320&quot;/&gt;&lt;/object&gt;&lt;object type=&quot;3&quot; unique_id=&quot;10502&quot;&gt;&lt;property id=&quot;20148&quot; value=&quot;5&quot;/&gt;&lt;property id=&quot;20300&quot; value=&quot;Slide 18 - &amp;quot;Vertical Alignment&amp;quot;&quot;/&gt;&lt;property id=&quot;20307&quot; value=&quot;321&quot;/&gt;&lt;/object&gt;&lt;object type=&quot;3&quot; unique_id=&quot;10503&quot;&gt;&lt;property id=&quot;20148&quot; value=&quot;5&quot;/&gt;&lt;property id=&quot;20300&quot; value=&quot;Slide 19 - &amp;quot;3 rules for images&amp;quot;&quot;/&gt;&lt;property id=&quot;20307&quot; value=&quot;327&quot;/&gt;&lt;/object&gt;&lt;object type=&quot;3&quot; unique_id=&quot;10504&quot;&gt;&lt;property id=&quot;20148&quot; value=&quot;5&quot;/&gt;&lt;property id=&quot;20300&quot; value=&quot;Slide 20 - &amp;quot;Figure and Caption&amp;quot;&quot;/&gt;&lt;property id=&quot;20307&quot; value=&quot;328&quot;/&gt;&lt;/object&gt;&lt;object type=&quot;3&quot; unique_id=&quot;10505&quot;&gt;&lt;property id=&quot;20148&quot; value=&quot;5&quot;/&gt;&lt;property id=&quot;20300&quot; value=&quot;Slide 21 - &amp;quot;Images Summary&amp;quot;&quot;/&gt;&lt;property id=&quot;20307&quot; value=&quot;329&quot;/&gt;&lt;/object&gt;&lt;object type=&quot;3&quot; unique_id=&quot;10506&quot;&gt;&lt;property id=&quot;20148&quot; value=&quot;5&quot;/&gt;&lt;property id=&quot;20300&quot; value=&quot;Slide 22 - &amp;quot;Tables (Chapter 6)&amp;quot;&quot;/&gt;&lt;property id=&quot;20307&quot; value=&quot;330&quot;/&gt;&lt;/object&gt;&lt;object type=&quot;3&quot; unique_id=&quot;10507&quot;&gt;&lt;property id=&quot;20148&quot; value=&quot;5&quot;/&gt;&lt;property id=&quot;20300&quot; value=&quot;Slide 23 - &amp;quot;Basic Table Structure&amp;quot;&quot;/&gt;&lt;property id=&quot;20307&quot; value=&quot;331&quot;/&gt;&lt;/object&gt;&lt;object type=&quot;3&quot; unique_id=&quot;10508&quot;&gt;&lt;property id=&quot;20148&quot; value=&quot;5&quot;/&gt;&lt;property id=&quot;20300&quot; value=&quot;Slide 24 - &amp;quot;Table Headings&amp;quot;&quot;/&gt;&lt;property id=&quot;20307&quot; value=&quot;332&quot;/&gt;&lt;/object&gt;&lt;object type=&quot;3&quot; unique_id=&quot;10509&quot;&gt;&lt;property id=&quot;20148&quot; value=&quot;5&quot;/&gt;&lt;property id=&quot;20300&quot; value=&quot;Slide 25 - &amp;quot;Spanning Columns/ Colspan&amp;quot;&quot;/&gt;&lt;property id=&quot;20307&quot; value=&quot;333&quot;/&gt;&lt;/object&gt;&lt;object type=&quot;3&quot; unique_id=&quot;10510&quot;&gt;&lt;property id=&quot;20148&quot; value=&quot;5&quot;/&gt;&lt;property id=&quot;20300&quot; value=&quot;Slide 26 - &amp;quot;Spanning Rows&amp;amp;#x09;&amp;quot;&quot;/&gt;&lt;property id=&quot;20307&quot; value=&quot;334&quot;/&gt;&lt;/object&gt;&lt;object type=&quot;3&quot; unique_id=&quot;10511&quot;&gt;&lt;property id=&quot;20148&quot; value=&quot;5&quot;/&gt;&lt;property id=&quot;20300&quot; value=&quot;Slide 27 - &amp;quot;Headers and Footers&amp;quot;&quot;/&gt;&lt;property id=&quot;20307&quot; value=&quot;335&quot;/&gt;&lt;/object&gt;&lt;object type=&quot;3&quot; unique_id=&quot;10512&quot;&gt;&lt;property id=&quot;20148&quot; value=&quot;5&quot;/&gt;&lt;property id=&quot;20300&quot; value=&quot;Slide 28 - &amp;quot;Summary of Tables&amp;quot;&quot;/&gt;&lt;property id=&quot;20307&quot; value=&quot;336&quot;/&gt;&lt;/object&gt;&lt;/object&gt;&lt;object type=&quot;8&quot; unique_id=&quot;10335&quot;&gt;&lt;/object&gt;&lt;object type=&quot;10&quot; unique_id=&quot;10480&quot;&gt;&lt;object type=&quot;11&quot; unique_id=&quot;10481&quot;&gt;&lt;property id=&quot;20180&quot; value=&quot;1&quot;/&gt;&lt;property id=&quot;20181&quot; value=&quot;3&quot;/&gt;&lt;property id=&quot;20183&quot; value=&quot;0&quot;/&gt;&lt;/object&gt;&lt;object type=&quot;12&quot; unique_id=&quot;10483&quot;&gt;&lt;/object&gt;&lt;/object&gt;&lt;object type=&quot;4&quot; unique_id=&quot;10482&quot;&gt;&lt;object type=&quot;5&quot; unique_id=&quot;10484&quot;&gt;&lt;property id=&quot;20149&quot; value=&quot;Kristian Secor, M.S.&quot;/&gt;&lt;property id=&quot;20151&quot; value=&quot;kris_secor.jpg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.PNG&quot;/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3&quot;/&gt;&lt;/TableIndex&gt;&lt;/ShapeTextInfo&gt;"/>
  <p:tag name="HTML_SHAPEINFO" val="&lt;ThreeDShapeInfo&gt;&lt;uuid val=&quot;&quot;/&gt;&lt;isInvalidForFieldText val=&quot;0&quot;/&gt;&lt;Image&gt;&lt;filename val=&quot;O:\Adobe_Presenter_Files\Kristian Secor, ART-40638, Principles of User Experience UX\AP11\lec01\data\asimages\{FFD7366A-D342-4C9F-80D9-7D2EB7187DC1}_1.png&quot;/&gt;&lt;left val=&quot;0&quot;/&gt;&lt;top val=&quot;112&quot;/&gt;&lt;width val=&quot;663&quot;/&gt;&lt;height val=&quot;127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E03B67D-75B4-4A88-B64F-B28C2C32F304}&quot;/&gt;&lt;isInvalidForFieldText val=&quot;0&quot;/&gt;&lt;Image&gt;&lt;filename val=&quot;C:\Users\cadams\Desktop\lec01\data\asimages\{9E03B67D-75B4-4A88-B64F-B28C2C32F304}_MtorLt.png&quot;/&gt;&lt;left val=&quot;-3&quot;/&gt;&lt;top val=&quot;529&quot;/&gt;&lt;width val=&quot;728&quot;/&gt;&lt;height val=&quot;16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3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4&quot;/&gt;&lt;lineCharCount val=&quot;18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432</Words>
  <Application>Microsoft Macintosh PowerPoint</Application>
  <PresentationFormat>On-screen Show (4:3)</PresentationFormat>
  <Paragraphs>92</Paragraphs>
  <Slides>28</Slides>
  <Notes>3</Notes>
  <HiddenSlides>0</HiddenSlides>
  <MMClips>28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Calibri</vt:lpstr>
      <vt:lpstr>Courier New</vt:lpstr>
      <vt:lpstr>ＭＳ Ｐゴシック</vt:lpstr>
      <vt:lpstr>News Gothic MT</vt:lpstr>
      <vt:lpstr>Roboto</vt:lpstr>
      <vt:lpstr>Roboto Light</vt:lpstr>
      <vt:lpstr>Arial</vt:lpstr>
      <vt:lpstr>Executive</vt:lpstr>
      <vt:lpstr>Session #6: Images and Design Layout</vt:lpstr>
      <vt:lpstr>Images (Chapter 16)</vt:lpstr>
      <vt:lpstr>Controlling Image Sizes with CSS</vt:lpstr>
      <vt:lpstr>Aligning Images with CSS</vt:lpstr>
      <vt:lpstr>Centering images using CSS</vt:lpstr>
      <vt:lpstr>Using Background Images</vt:lpstr>
      <vt:lpstr>background-repeat</vt:lpstr>
      <vt:lpstr>background-attachment</vt:lpstr>
      <vt:lpstr>background-position</vt:lpstr>
      <vt:lpstr>Shorthand background images</vt:lpstr>
      <vt:lpstr>Image Rollovers and Sprites</vt:lpstr>
      <vt:lpstr>Background images/gradients</vt:lpstr>
      <vt:lpstr>Can I use?</vt:lpstr>
      <vt:lpstr>Images Summary</vt:lpstr>
      <vt:lpstr>HTML 5 Layout (Chapter 17)</vt:lpstr>
      <vt:lpstr>Traditional Layouts</vt:lpstr>
      <vt:lpstr>Html 5 Layout</vt:lpstr>
      <vt:lpstr>Headers and Footers</vt:lpstr>
      <vt:lpstr>Navigation</vt:lpstr>
      <vt:lpstr>Articles</vt:lpstr>
      <vt:lpstr>Asides</vt:lpstr>
      <vt:lpstr>Sections</vt:lpstr>
      <vt:lpstr>Heading Groups</vt:lpstr>
      <vt:lpstr>Figures</vt:lpstr>
      <vt:lpstr>Sectioning Elements</vt:lpstr>
      <vt:lpstr>Linking around block level elements</vt:lpstr>
      <vt:lpstr>Gracefully Degrading for older browsers</vt:lpstr>
      <vt:lpstr>Summary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#6: Responsive Web Design</dc:title>
  <dc:creator>gfurman</dc:creator>
  <cp:lastModifiedBy>Kristian Secor</cp:lastModifiedBy>
  <cp:revision>34</cp:revision>
  <dcterms:modified xsi:type="dcterms:W3CDTF">2018-07-02T13:54:40Z</dcterms:modified>
</cp:coreProperties>
</file>