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9" r:id="rId22"/>
    <p:sldId id="281" r:id="rId23"/>
    <p:sldId id="282" r:id="rId24"/>
    <p:sldId id="284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109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1FBCFB-3679-BC4A-8FB2-338222E73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02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53D34E81-5FC4-1B4D-AEEC-043F38862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01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02D0E5-A038-E648-A8CB-DE36C105ECE0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747 dashboard…I like the middle with the white switches….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3BB260-C353-E440-951C-71D11320D1FE}" type="slidenum">
              <a:rPr lang="en-US" sz="1300"/>
              <a:pPr/>
              <a:t>19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8958 w 4917"/>
                <a:gd name="T3" fmla="*/ -1 h 1000"/>
                <a:gd name="T4" fmla="*/ 9972 w 4917"/>
                <a:gd name="T5" fmla="*/ 1015 h 1000"/>
                <a:gd name="T6" fmla="*/ 8956 w 4917"/>
                <a:gd name="T7" fmla="*/ 2029 h 1000"/>
                <a:gd name="T8" fmla="*/ 0 w 4917"/>
                <a:gd name="T9" fmla="*/ 20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87568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20016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196911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387540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78375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66822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148103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97033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75537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109176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395232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1737 w 7000"/>
                <a:gd name="T3" fmla="*/ -1 h 1000"/>
                <a:gd name="T4" fmla="*/ 1870 w 7000"/>
                <a:gd name="T5" fmla="*/ 134 h 1000"/>
                <a:gd name="T6" fmla="*/ 1736 w 7000"/>
                <a:gd name="T7" fmla="*/ 267 h 1000"/>
                <a:gd name="T8" fmla="*/ 0 w 7000"/>
                <a:gd name="T9" fmla="*/ 267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 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E651BF8-0F20-0243-A51C-D4473815222E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emf"/><Relationship Id="rId5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emf"/><Relationship Id="rId5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emf"/><Relationship Id="rId5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emf"/><Relationship Id="rId5" Type="http://schemas.openxmlformats.org/officeDocument/2006/relationships/image" Target="../media/image2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emf"/><Relationship Id="rId5" Type="http://schemas.openxmlformats.org/officeDocument/2006/relationships/image" Target="../media/image2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emf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>
                <a:latin typeface="Arial" charset="0"/>
                <a:ea typeface="ＭＳ Ｐゴシック" charset="0"/>
                <a:cs typeface="ＭＳ Ｐゴシック" charset="0"/>
              </a:rPr>
              <a:t>Session #2: The Wheel</a:t>
            </a:r>
          </a:p>
        </p:txBody>
      </p:sp>
      <p:pic>
        <p:nvPicPr>
          <p:cNvPr id="15362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Flow among activities for UX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Activities can iterate, overlap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Process managed with activity transition criteria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Main goal: Move forward to production</a:t>
            </a:r>
          </a:p>
        </p:txBody>
      </p:sp>
      <p:sp>
        <p:nvSpPr>
          <p:cNvPr id="2560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Managing progress within lifecycle 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Team must be able to decide: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When to leave an activity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Where to go after any given activity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When to revisit a previous process activity</a:t>
            </a:r>
          </a:p>
        </p:txBody>
      </p:sp>
      <p:sp>
        <p:nvSpPr>
          <p:cNvPr id="2662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Managing progress within lifecycle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Team must be able to decide: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When to stop making transitions and proceed to production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Answers depend on transition criterion at end of each process activity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Based on whether designers have met goals and objectives for current iteration </a:t>
            </a:r>
          </a:p>
          <a:p>
            <a:pPr lvl="1"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Managing progress within lifecycle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Resources limits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Especially time and budget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Can trump other criteria for stopping process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67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Project parameters influence choice of process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Tolerance for risk 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Of things going wrong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Of features or requirements being missing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Of not meeting needs of users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less tolerance for risks—the more need for rigor and completeness in process</a:t>
            </a:r>
          </a:p>
        </p:txBody>
      </p:sp>
      <p:sp>
        <p:nvSpPr>
          <p:cNvPr id="2969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Project parameters influence choice of process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Project goals: goal-oriented process choices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Project resources: budget, schedule, person power, skills (people with extensive experience and maturity need less rigorous process)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2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Project parameters influence choice of process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Type of system being designed (for example, mp3 player vs. air traffic control system)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Development organizational culture (organizational history, traditions, market position, urgency to market)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Stage of progress within project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74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Mapping project parameters to process choices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b="442"/>
          <a:stretch/>
        </p:blipFill>
        <p:spPr>
          <a:xfrm>
            <a:off x="457200" y="1576388"/>
            <a:ext cx="8229600" cy="5281612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32772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system complexity space 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75" y="1295400"/>
            <a:ext cx="7337425" cy="51704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33796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Interaction complexity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About intricacy or elaborateness of user actions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Includes cognitive density</a:t>
            </a:r>
          </a:p>
        </p:txBody>
      </p:sp>
      <p:sp>
        <p:nvSpPr>
          <p:cNvPr id="3481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3482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36925"/>
            <a:ext cx="46736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Wheel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Iterative, evaluation-centered, UX lifecycle template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 need a process?  See the book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Iteration: All or part repeated for purpose of exploring, fixing, or refining design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Lifecycle is structured framework consisting of a series of stages and corresponding activities</a:t>
            </a:r>
          </a:p>
        </p:txBody>
      </p:sp>
      <p:sp>
        <p:nvSpPr>
          <p:cNvPr id="1741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Work domain complexity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High work domain complexity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Convoluted and elaborate work flow mechanisms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Collaborative work flow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Dependencies and constraints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Example, geological fault analysis for earthquake prediction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86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Influence of system type on process choice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Complex interaction, complex work domain </a:t>
            </a:r>
            <a:r>
              <a:rPr lang="en-US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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strong requirement for rigorous process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Example, air traffic control system, air traffic controller deciding landing orders for incoming airliners </a:t>
            </a:r>
          </a:p>
        </p:txBody>
      </p:sp>
      <p:sp>
        <p:nvSpPr>
          <p:cNvPr id="3789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Influence of system type on process choice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Simple interaction, complex work domain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User tasks relatively simple and easy to understand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But domain complexity calls for more attention to contextual inquiry and analysis, modeling, and requirements</a:t>
            </a:r>
          </a:p>
        </p:txBody>
      </p:sp>
      <p:sp>
        <p:nvSpPr>
          <p:cNvPr id="3891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Influence of system type on process choice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Simple interaction, complex work domain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Need insight into internal system complexity and complex rules and compliance requirements 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Example, tax preparation software</a:t>
            </a:r>
          </a:p>
          <a:p>
            <a:pPr lvl="1" eaLnBrk="1" hangingPunct="1"/>
            <a:endParaRPr lang="en-US" i="1">
              <a:latin typeface="Arial" charset="0"/>
              <a:ea typeface="ＭＳ Ｐゴシック" charset="0"/>
            </a:endParaRPr>
          </a:p>
        </p:txBody>
      </p:sp>
      <p:sp>
        <p:nvSpPr>
          <p:cNvPr id="3993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Influence of system type on process choice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Complex interaction, simple work domain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Emphasis on design, ideation, and sketching, plus evaluation within real usage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Example, designing a digital watch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Attention needed for interaction design: task interaction structure, screen layouts, user actions, metaphors</a:t>
            </a:r>
          </a:p>
        </p:txBody>
      </p:sp>
      <p:sp>
        <p:nvSpPr>
          <p:cNvPr id="4096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Influence of system type on process choice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Simple interaction, simple work domain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Smaller Websites, certain interactive applications, some commercial products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Can be need for focus on emotional impact factors such as aesthetics, fun, joy of use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Example, designing a new mp3 music player</a:t>
            </a:r>
          </a:p>
        </p:txBody>
      </p:sp>
      <p:sp>
        <p:nvSpPr>
          <p:cNvPr id="4198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Meet the user interface team</a:t>
            </a:r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424738" cy="53498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43012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Meet the user interface team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Project manager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Lead UX designer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User researcher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For contextual inquiry and other work domain analysis activities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Users, user representatives, customers, and subject matter experts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403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Meet the user interface team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Interaction designer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For ideation and sketching, conceptual and detailed design, and low-fidelity prototyping activities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UX analyst or evaluator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For planning and performing UX evaluations, analyzing UX problems, and suggesting redesign solutions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505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Meet the user interface team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Visual/graphic designer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For designing look and feel and branding and helping interaction designers with visual aspects of designs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Technical writer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For documentation, help system design, and language aspects of interaction designs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608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Wheel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Characterizes course of evolution of an interaction design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Template a skeleton of development activities that must be instantiated within each project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Based on project resources, goals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Meet the user interface team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UI programmer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For programming interactive high-fidelity UX design prototypes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To implement interaction designs in system software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UX manager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Overall responsibility for UX process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Iteration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Iteration is good, but not enough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Iteration can help you converge locally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Cannot just start with any old design and iterate yourself to quality user experience</a:t>
            </a:r>
          </a:p>
        </p:txBody>
      </p:sp>
      <p:sp>
        <p:nvSpPr>
          <p:cNvPr id="4813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UX iteration scope limited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UX iteration not </a:t>
            </a: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same as multiple </a:t>
            </a: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passes through </a:t>
            </a: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whole </a:t>
            </a: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development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Limited to small, </a:t>
            </a: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early, lightweight, </a:t>
            </a: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inexpensive part </a:t>
            </a: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of overall lifecycle </a:t>
            </a: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process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48768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49157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Here is where we are going</a:t>
            </a:r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8" b="8928"/>
          <a:stretch>
            <a:fillRect/>
          </a:stretch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Four basic abstract activities</a:t>
            </a: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" b="849"/>
          <a:stretch>
            <a:fillRect/>
          </a:stretch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How these fit into the Wheel</a:t>
            </a: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219200"/>
            <a:ext cx="6462713" cy="52133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0484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process activities for UX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Analyze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Understanding work/play domain, user work, and user needs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Chapter 3: Contextual inquiry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Chapter 4: Contextual analysis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Chapter 5: Extracting requirements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Chapter 6: Synthesizing design-informing models </a:t>
            </a:r>
          </a:p>
        </p:txBody>
      </p:sp>
      <p:sp>
        <p:nvSpPr>
          <p:cNvPr id="2150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1508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process activities for UX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Design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Creating conceptual design, interaction behavior, and look and feel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Chapter 7: Design thinking, ideation, and sketching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Chapter 8: Mental models and conceptual design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Chapter 9: Design production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53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22532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process activities for UX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Prototype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Realizing design alternatives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Chapter 11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55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process activities for UX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Evaluate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Verifying and refining interaction design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Fully rigorous methods: Chapters 12, 14-17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Rapid evaluation methods: Chapter 13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57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15368</TotalTime>
  <Words>1431</Words>
  <Application>Microsoft Macintosh PowerPoint</Application>
  <PresentationFormat>On-screen Show (4:3)</PresentationFormat>
  <Paragraphs>164</Paragraphs>
  <Slides>33</Slides>
  <Notes>2</Notes>
  <HiddenSlides>0</HiddenSlides>
  <MMClips>33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Radial</vt:lpstr>
      <vt:lpstr>Session #2: The Wheel</vt:lpstr>
      <vt:lpstr>The Wheel</vt:lpstr>
      <vt:lpstr>The Wheel</vt:lpstr>
      <vt:lpstr>Four basic abstract activities</vt:lpstr>
      <vt:lpstr>How these fit into the Wheel</vt:lpstr>
      <vt:lpstr>The process activities for UX</vt:lpstr>
      <vt:lpstr>The process activities for UX</vt:lpstr>
      <vt:lpstr>The process activities for UX</vt:lpstr>
      <vt:lpstr>The process activities for UX</vt:lpstr>
      <vt:lpstr>Flow among activities for UX</vt:lpstr>
      <vt:lpstr>Managing progress within lifecycle </vt:lpstr>
      <vt:lpstr>Managing progress within lifecycle</vt:lpstr>
      <vt:lpstr>Managing progress within lifecycle</vt:lpstr>
      <vt:lpstr>Project parameters influence choice of process</vt:lpstr>
      <vt:lpstr>Project parameters influence choice of process</vt:lpstr>
      <vt:lpstr>Project parameters influence choice of process</vt:lpstr>
      <vt:lpstr>Mapping project parameters to process choices</vt:lpstr>
      <vt:lpstr>The system complexity space </vt:lpstr>
      <vt:lpstr>Interaction complexity</vt:lpstr>
      <vt:lpstr>Work domain complexity</vt:lpstr>
      <vt:lpstr>Influence of system type on process choice</vt:lpstr>
      <vt:lpstr>Influence of system type on process choice</vt:lpstr>
      <vt:lpstr>Influence of system type on process choice</vt:lpstr>
      <vt:lpstr>Influence of system type on process choice</vt:lpstr>
      <vt:lpstr>Influence of system type on process choice</vt:lpstr>
      <vt:lpstr>Meet the user interface team</vt:lpstr>
      <vt:lpstr>Meet the user interface team</vt:lpstr>
      <vt:lpstr>Meet the user interface team</vt:lpstr>
      <vt:lpstr>Meet the user interface team</vt:lpstr>
      <vt:lpstr>Meet the user interface team</vt:lpstr>
      <vt:lpstr>Iteration</vt:lpstr>
      <vt:lpstr>UX iteration scope limited</vt:lpstr>
      <vt:lpstr>Here is where we are going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243</cp:revision>
  <dcterms:created xsi:type="dcterms:W3CDTF">2012-07-09T18:05:37Z</dcterms:created>
  <dcterms:modified xsi:type="dcterms:W3CDTF">2014-08-03T21:57:40Z</dcterms:modified>
</cp:coreProperties>
</file>