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Default Extension="m4a" ContentType="audi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3" r:id="rId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24"/>
    <p:restoredTop sz="50000"/>
  </p:normalViewPr>
  <p:slideViewPr>
    <p:cSldViewPr>
      <p:cViewPr varScale="1">
        <p:scale>
          <a:sx n="59" d="100"/>
          <a:sy n="59" d="100"/>
        </p:scale>
        <p:origin x="2480" y="1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ED6A9C-91D7-8640-899C-E3CBA41304DC}" type="datetimeFigureOut">
              <a:rPr lang="en-US" smtClean="0"/>
              <a:t>7/1/16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EDB22-E007-A640-BA9D-691EF9D7D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74116" y="350773"/>
            <a:ext cx="8595766" cy="647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105"/>
              </a:lnSpc>
            </a:pPr>
            <a:r>
              <a:rPr spc="-5" dirty="0"/>
              <a:t>© Kristian Secor 2015 UC San Diego Extension Online Learning Course: User Experience Design</a:t>
            </a:r>
            <a:r>
              <a:rPr spc="25" dirty="0"/>
              <a:t> </a:t>
            </a:r>
            <a:r>
              <a:rPr spc="-5" dirty="0"/>
              <a:t>I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7/1/16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10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105"/>
              </a:lnSpc>
            </a:pPr>
            <a:r>
              <a:rPr spc="-5" dirty="0"/>
              <a:t>© Kristian Secor 2015 UC San Diego Extension Online Learning Course: User Experience Design</a:t>
            </a:r>
            <a:r>
              <a:rPr spc="25" dirty="0"/>
              <a:t> </a:t>
            </a:r>
            <a:r>
              <a:rPr spc="-5" dirty="0"/>
              <a:t>I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7/1/16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10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105"/>
              </a:lnSpc>
            </a:pPr>
            <a:r>
              <a:rPr spc="-5" dirty="0"/>
              <a:t>© Kristian Secor 2015 UC San Diego Extension Online Learning Course: User Experience Design</a:t>
            </a:r>
            <a:r>
              <a:rPr spc="25" dirty="0"/>
              <a:t> </a:t>
            </a:r>
            <a:r>
              <a:rPr spc="-5" dirty="0"/>
              <a:t>I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7/1/16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10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105"/>
              </a:lnSpc>
            </a:pPr>
            <a:r>
              <a:rPr spc="-5" dirty="0"/>
              <a:t>© Kristian Secor 2015 UC San Diego Extension Online Learning Course: User Experience Design</a:t>
            </a:r>
            <a:r>
              <a:rPr spc="25" dirty="0"/>
              <a:t> </a:t>
            </a:r>
            <a:r>
              <a:rPr spc="-5" dirty="0"/>
              <a:t>I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7/1/16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10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105"/>
              </a:lnSpc>
            </a:pPr>
            <a:r>
              <a:rPr spc="-5" dirty="0"/>
              <a:t>© Kristian Secor 2015 UC San Diego Extension Online Learning Course: User Experience Design</a:t>
            </a:r>
            <a:r>
              <a:rPr spc="25" dirty="0"/>
              <a:t> </a:t>
            </a:r>
            <a:r>
              <a:rPr spc="-5" dirty="0"/>
              <a:t>I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7/1/16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10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81000" y="533400"/>
            <a:ext cx="8305800" cy="5715000"/>
          </a:xfrm>
          <a:custGeom>
            <a:avLst/>
            <a:gdLst/>
            <a:ahLst/>
            <a:cxnLst/>
            <a:rect l="l" t="t" r="r" b="b"/>
            <a:pathLst>
              <a:path w="8305800" h="5715000">
                <a:moveTo>
                  <a:pt x="0" y="784478"/>
                </a:moveTo>
                <a:lnTo>
                  <a:pt x="1431" y="736696"/>
                </a:lnTo>
                <a:lnTo>
                  <a:pt x="5672" y="689670"/>
                </a:lnTo>
                <a:lnTo>
                  <a:pt x="12639" y="643483"/>
                </a:lnTo>
                <a:lnTo>
                  <a:pt x="22251" y="598216"/>
                </a:lnTo>
                <a:lnTo>
                  <a:pt x="34425" y="553952"/>
                </a:lnTo>
                <a:lnTo>
                  <a:pt x="49080" y="510772"/>
                </a:lnTo>
                <a:lnTo>
                  <a:pt x="66133" y="468759"/>
                </a:lnTo>
                <a:lnTo>
                  <a:pt x="85503" y="427996"/>
                </a:lnTo>
                <a:lnTo>
                  <a:pt x="107107" y="388563"/>
                </a:lnTo>
                <a:lnTo>
                  <a:pt x="130863" y="350544"/>
                </a:lnTo>
                <a:lnTo>
                  <a:pt x="156689" y="314020"/>
                </a:lnTo>
                <a:lnTo>
                  <a:pt x="184504" y="279073"/>
                </a:lnTo>
                <a:lnTo>
                  <a:pt x="214225" y="245786"/>
                </a:lnTo>
                <a:lnTo>
                  <a:pt x="245770" y="214240"/>
                </a:lnTo>
                <a:lnTo>
                  <a:pt x="279056" y="184518"/>
                </a:lnTo>
                <a:lnTo>
                  <a:pt x="314003" y="156703"/>
                </a:lnTo>
                <a:lnTo>
                  <a:pt x="350528" y="130875"/>
                </a:lnTo>
                <a:lnTo>
                  <a:pt x="388548" y="107117"/>
                </a:lnTo>
                <a:lnTo>
                  <a:pt x="427982" y="85511"/>
                </a:lnTo>
                <a:lnTo>
                  <a:pt x="468748" y="66140"/>
                </a:lnTo>
                <a:lnTo>
                  <a:pt x="510764" y="49085"/>
                </a:lnTo>
                <a:lnTo>
                  <a:pt x="553947" y="34429"/>
                </a:lnTo>
                <a:lnTo>
                  <a:pt x="598215" y="22253"/>
                </a:lnTo>
                <a:lnTo>
                  <a:pt x="643487" y="12640"/>
                </a:lnTo>
                <a:lnTo>
                  <a:pt x="689681" y="5672"/>
                </a:lnTo>
                <a:lnTo>
                  <a:pt x="736714" y="1431"/>
                </a:lnTo>
                <a:lnTo>
                  <a:pt x="784504" y="0"/>
                </a:lnTo>
                <a:lnTo>
                  <a:pt x="7521321" y="0"/>
                </a:lnTo>
                <a:lnTo>
                  <a:pt x="7569103" y="1431"/>
                </a:lnTo>
                <a:lnTo>
                  <a:pt x="7616129" y="5672"/>
                </a:lnTo>
                <a:lnTo>
                  <a:pt x="7662316" y="12640"/>
                </a:lnTo>
                <a:lnTo>
                  <a:pt x="7707583" y="22253"/>
                </a:lnTo>
                <a:lnTo>
                  <a:pt x="7751847" y="34429"/>
                </a:lnTo>
                <a:lnTo>
                  <a:pt x="7795027" y="49085"/>
                </a:lnTo>
                <a:lnTo>
                  <a:pt x="7837040" y="66140"/>
                </a:lnTo>
                <a:lnTo>
                  <a:pt x="7877803" y="85511"/>
                </a:lnTo>
                <a:lnTo>
                  <a:pt x="7917236" y="107117"/>
                </a:lnTo>
                <a:lnTo>
                  <a:pt x="7955255" y="130875"/>
                </a:lnTo>
                <a:lnTo>
                  <a:pt x="7991779" y="156703"/>
                </a:lnTo>
                <a:lnTo>
                  <a:pt x="8026726" y="184518"/>
                </a:lnTo>
                <a:lnTo>
                  <a:pt x="8060013" y="214240"/>
                </a:lnTo>
                <a:lnTo>
                  <a:pt x="8091559" y="245786"/>
                </a:lnTo>
                <a:lnTo>
                  <a:pt x="8121281" y="279073"/>
                </a:lnTo>
                <a:lnTo>
                  <a:pt x="8149096" y="314020"/>
                </a:lnTo>
                <a:lnTo>
                  <a:pt x="8174924" y="350544"/>
                </a:lnTo>
                <a:lnTo>
                  <a:pt x="8198682" y="388563"/>
                </a:lnTo>
                <a:lnTo>
                  <a:pt x="8220288" y="427996"/>
                </a:lnTo>
                <a:lnTo>
                  <a:pt x="8239659" y="468759"/>
                </a:lnTo>
                <a:lnTo>
                  <a:pt x="8256714" y="510772"/>
                </a:lnTo>
                <a:lnTo>
                  <a:pt x="8271370" y="553952"/>
                </a:lnTo>
                <a:lnTo>
                  <a:pt x="8283546" y="598216"/>
                </a:lnTo>
                <a:lnTo>
                  <a:pt x="8293159" y="643483"/>
                </a:lnTo>
                <a:lnTo>
                  <a:pt x="8300127" y="689670"/>
                </a:lnTo>
                <a:lnTo>
                  <a:pt x="8304368" y="736696"/>
                </a:lnTo>
                <a:lnTo>
                  <a:pt x="8305800" y="784478"/>
                </a:lnTo>
                <a:lnTo>
                  <a:pt x="8305800" y="4930521"/>
                </a:lnTo>
                <a:lnTo>
                  <a:pt x="8304368" y="4978308"/>
                </a:lnTo>
                <a:lnTo>
                  <a:pt x="8300127" y="5025338"/>
                </a:lnTo>
                <a:lnTo>
                  <a:pt x="8293159" y="5071529"/>
                </a:lnTo>
                <a:lnTo>
                  <a:pt x="8283546" y="5116799"/>
                </a:lnTo>
                <a:lnTo>
                  <a:pt x="8271370" y="5161066"/>
                </a:lnTo>
                <a:lnTo>
                  <a:pt x="8256714" y="5204247"/>
                </a:lnTo>
                <a:lnTo>
                  <a:pt x="8239659" y="5246261"/>
                </a:lnTo>
                <a:lnTo>
                  <a:pt x="8220288" y="5287026"/>
                </a:lnTo>
                <a:lnTo>
                  <a:pt x="8198682" y="5326459"/>
                </a:lnTo>
                <a:lnTo>
                  <a:pt x="8174924" y="5364478"/>
                </a:lnTo>
                <a:lnTo>
                  <a:pt x="8149096" y="5401001"/>
                </a:lnTo>
                <a:lnTo>
                  <a:pt x="8121281" y="5435947"/>
                </a:lnTo>
                <a:lnTo>
                  <a:pt x="8091559" y="5469233"/>
                </a:lnTo>
                <a:lnTo>
                  <a:pt x="8060013" y="5500777"/>
                </a:lnTo>
                <a:lnTo>
                  <a:pt x="8026726" y="5530497"/>
                </a:lnTo>
                <a:lnTo>
                  <a:pt x="7991779" y="5558311"/>
                </a:lnTo>
                <a:lnTo>
                  <a:pt x="7955255" y="5584137"/>
                </a:lnTo>
                <a:lnTo>
                  <a:pt x="7917236" y="5607893"/>
                </a:lnTo>
                <a:lnTo>
                  <a:pt x="7877803" y="5629497"/>
                </a:lnTo>
                <a:lnTo>
                  <a:pt x="7837040" y="5648866"/>
                </a:lnTo>
                <a:lnTo>
                  <a:pt x="7795027" y="5665920"/>
                </a:lnTo>
                <a:lnTo>
                  <a:pt x="7751847" y="5680574"/>
                </a:lnTo>
                <a:lnTo>
                  <a:pt x="7707583" y="5692749"/>
                </a:lnTo>
                <a:lnTo>
                  <a:pt x="7662316" y="5702360"/>
                </a:lnTo>
                <a:lnTo>
                  <a:pt x="7616129" y="5709327"/>
                </a:lnTo>
                <a:lnTo>
                  <a:pt x="7569103" y="5713568"/>
                </a:lnTo>
                <a:lnTo>
                  <a:pt x="7521321" y="5715000"/>
                </a:lnTo>
                <a:lnTo>
                  <a:pt x="784491" y="5715000"/>
                </a:lnTo>
                <a:lnTo>
                  <a:pt x="736714" y="5713568"/>
                </a:lnTo>
                <a:lnTo>
                  <a:pt x="689681" y="5709327"/>
                </a:lnTo>
                <a:lnTo>
                  <a:pt x="643487" y="5702360"/>
                </a:lnTo>
                <a:lnTo>
                  <a:pt x="598215" y="5692749"/>
                </a:lnTo>
                <a:lnTo>
                  <a:pt x="553947" y="5680574"/>
                </a:lnTo>
                <a:lnTo>
                  <a:pt x="510764" y="5665920"/>
                </a:lnTo>
                <a:lnTo>
                  <a:pt x="468748" y="5648866"/>
                </a:lnTo>
                <a:lnTo>
                  <a:pt x="427982" y="5629497"/>
                </a:lnTo>
                <a:lnTo>
                  <a:pt x="388548" y="5607893"/>
                </a:lnTo>
                <a:lnTo>
                  <a:pt x="350528" y="5584137"/>
                </a:lnTo>
                <a:lnTo>
                  <a:pt x="314003" y="5558311"/>
                </a:lnTo>
                <a:lnTo>
                  <a:pt x="279056" y="5530497"/>
                </a:lnTo>
                <a:lnTo>
                  <a:pt x="245770" y="5500777"/>
                </a:lnTo>
                <a:lnTo>
                  <a:pt x="214225" y="5469233"/>
                </a:lnTo>
                <a:lnTo>
                  <a:pt x="184504" y="5435947"/>
                </a:lnTo>
                <a:lnTo>
                  <a:pt x="156689" y="5401001"/>
                </a:lnTo>
                <a:lnTo>
                  <a:pt x="130863" y="5364478"/>
                </a:lnTo>
                <a:lnTo>
                  <a:pt x="107107" y="5326459"/>
                </a:lnTo>
                <a:lnTo>
                  <a:pt x="85503" y="5287026"/>
                </a:lnTo>
                <a:lnTo>
                  <a:pt x="66133" y="5246261"/>
                </a:lnTo>
                <a:lnTo>
                  <a:pt x="49080" y="5204247"/>
                </a:lnTo>
                <a:lnTo>
                  <a:pt x="34425" y="5161066"/>
                </a:lnTo>
                <a:lnTo>
                  <a:pt x="22251" y="5116799"/>
                </a:lnTo>
                <a:lnTo>
                  <a:pt x="12639" y="5071529"/>
                </a:lnTo>
                <a:lnTo>
                  <a:pt x="5672" y="5025338"/>
                </a:lnTo>
                <a:lnTo>
                  <a:pt x="1431" y="4978308"/>
                </a:lnTo>
                <a:lnTo>
                  <a:pt x="0" y="4930521"/>
                </a:lnTo>
                <a:lnTo>
                  <a:pt x="0" y="784478"/>
                </a:lnTo>
                <a:close/>
              </a:path>
            </a:pathLst>
          </a:custGeom>
          <a:ln w="50800">
            <a:solidFill>
              <a:srgbClr val="A9B0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151129"/>
            <a:ext cx="8534400" cy="1220470"/>
          </a:xfrm>
          <a:custGeom>
            <a:avLst/>
            <a:gdLst/>
            <a:ahLst/>
            <a:cxnLst/>
            <a:rect l="l" t="t" r="r" b="b"/>
            <a:pathLst>
              <a:path w="8534400" h="1220470">
                <a:moveTo>
                  <a:pt x="7924800" y="0"/>
                </a:moveTo>
                <a:lnTo>
                  <a:pt x="0" y="1270"/>
                </a:lnTo>
                <a:lnTo>
                  <a:pt x="0" y="1220470"/>
                </a:lnTo>
                <a:lnTo>
                  <a:pt x="7923530" y="1220470"/>
                </a:lnTo>
                <a:lnTo>
                  <a:pt x="7971326" y="1218635"/>
                </a:lnTo>
                <a:lnTo>
                  <a:pt x="8018107" y="1213221"/>
                </a:lnTo>
                <a:lnTo>
                  <a:pt x="8063737" y="1204363"/>
                </a:lnTo>
                <a:lnTo>
                  <a:pt x="8108080" y="1192198"/>
                </a:lnTo>
                <a:lnTo>
                  <a:pt x="8151003" y="1176861"/>
                </a:lnTo>
                <a:lnTo>
                  <a:pt x="8192370" y="1158488"/>
                </a:lnTo>
                <a:lnTo>
                  <a:pt x="8232045" y="1137214"/>
                </a:lnTo>
                <a:lnTo>
                  <a:pt x="8269895" y="1113176"/>
                </a:lnTo>
                <a:lnTo>
                  <a:pt x="8305785" y="1086509"/>
                </a:lnTo>
                <a:lnTo>
                  <a:pt x="8339578" y="1057348"/>
                </a:lnTo>
                <a:lnTo>
                  <a:pt x="8371141" y="1025831"/>
                </a:lnTo>
                <a:lnTo>
                  <a:pt x="8400339" y="992092"/>
                </a:lnTo>
                <a:lnTo>
                  <a:pt x="8427035" y="956267"/>
                </a:lnTo>
                <a:lnTo>
                  <a:pt x="8451097" y="918492"/>
                </a:lnTo>
                <a:lnTo>
                  <a:pt x="8472388" y="878902"/>
                </a:lnTo>
                <a:lnTo>
                  <a:pt x="8490774" y="837635"/>
                </a:lnTo>
                <a:lnTo>
                  <a:pt x="8506119" y="794824"/>
                </a:lnTo>
                <a:lnTo>
                  <a:pt x="8518289" y="750607"/>
                </a:lnTo>
                <a:lnTo>
                  <a:pt x="8527149" y="705118"/>
                </a:lnTo>
                <a:lnTo>
                  <a:pt x="8532565" y="658493"/>
                </a:lnTo>
                <a:lnTo>
                  <a:pt x="8534400" y="610870"/>
                </a:lnTo>
                <a:lnTo>
                  <a:pt x="8532565" y="563097"/>
                </a:lnTo>
                <a:lnTo>
                  <a:pt x="8527151" y="516353"/>
                </a:lnTo>
                <a:lnTo>
                  <a:pt x="8518293" y="470769"/>
                </a:lnTo>
                <a:lnTo>
                  <a:pt x="8506128" y="426478"/>
                </a:lnTo>
                <a:lnTo>
                  <a:pt x="8490791" y="383613"/>
                </a:lnTo>
                <a:lnTo>
                  <a:pt x="8472418" y="342307"/>
                </a:lnTo>
                <a:lnTo>
                  <a:pt x="8451144" y="302692"/>
                </a:lnTo>
                <a:lnTo>
                  <a:pt x="8427106" y="264901"/>
                </a:lnTo>
                <a:lnTo>
                  <a:pt x="8400439" y="229068"/>
                </a:lnTo>
                <a:lnTo>
                  <a:pt x="8371278" y="195323"/>
                </a:lnTo>
                <a:lnTo>
                  <a:pt x="8339761" y="163801"/>
                </a:lnTo>
                <a:lnTo>
                  <a:pt x="8306022" y="134634"/>
                </a:lnTo>
                <a:lnTo>
                  <a:pt x="8270197" y="107954"/>
                </a:lnTo>
                <a:lnTo>
                  <a:pt x="8232422" y="83895"/>
                </a:lnTo>
                <a:lnTo>
                  <a:pt x="8192832" y="62589"/>
                </a:lnTo>
                <a:lnTo>
                  <a:pt x="8151565" y="44168"/>
                </a:lnTo>
                <a:lnTo>
                  <a:pt x="8108754" y="28767"/>
                </a:lnTo>
                <a:lnTo>
                  <a:pt x="8064537" y="16516"/>
                </a:lnTo>
                <a:lnTo>
                  <a:pt x="8019048" y="7550"/>
                </a:lnTo>
                <a:lnTo>
                  <a:pt x="7972423" y="2000"/>
                </a:lnTo>
                <a:lnTo>
                  <a:pt x="7924800" y="0"/>
                </a:lnTo>
                <a:close/>
              </a:path>
            </a:pathLst>
          </a:custGeom>
          <a:solidFill>
            <a:srgbClr val="66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1219200"/>
            <a:ext cx="8077200" cy="0"/>
          </a:xfrm>
          <a:custGeom>
            <a:avLst/>
            <a:gdLst/>
            <a:ahLst/>
            <a:cxnLst/>
            <a:rect l="l" t="t" r="r" b="b"/>
            <a:pathLst>
              <a:path w="8077200">
                <a:moveTo>
                  <a:pt x="0" y="0"/>
                </a:moveTo>
                <a:lnTo>
                  <a:pt x="807720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4116" y="350773"/>
            <a:ext cx="8595766" cy="647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8340" y="1634871"/>
            <a:ext cx="7767319" cy="43014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35940" y="6517249"/>
            <a:ext cx="5556250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105"/>
              </a:lnSpc>
            </a:pPr>
            <a:r>
              <a:rPr spc="-5" dirty="0"/>
              <a:t>© Kristian Secor 2015 UC San Diego Extension Online Learning Course: User Experience Design</a:t>
            </a:r>
            <a:r>
              <a:rPr spc="25" dirty="0"/>
              <a:t> </a:t>
            </a:r>
            <a:r>
              <a:rPr spc="-5" dirty="0"/>
              <a:t>I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7/1/16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297164" y="6532489"/>
            <a:ext cx="191134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10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hyperlink" Target="http://www.ixda.org/" TargetMode="External"/><Relationship Id="rId5" Type="http://schemas.openxmlformats.org/officeDocument/2006/relationships/hyperlink" Target="http://www.iainstitute.org/" TargetMode="External"/><Relationship Id="rId6" Type="http://schemas.openxmlformats.org/officeDocument/2006/relationships/hyperlink" Target="http://www.asis.org/" TargetMode="External"/><Relationship Id="rId7" Type="http://schemas.openxmlformats.org/officeDocument/2006/relationships/hyperlink" Target="http://www.sigchi.org/" TargetMode="External"/><Relationship Id="rId8" Type="http://schemas.openxmlformats.org/officeDocument/2006/relationships/image" Target="../media/image1.png"/><Relationship Id="rId1" Type="http://schemas.microsoft.com/office/2007/relationships/media" Target="../media/media1.m4a"/><Relationship Id="rId2" Type="http://schemas.openxmlformats.org/officeDocument/2006/relationships/audio" Target="../media/media1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Last: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05"/>
              </a:lnSpc>
            </a:pPr>
            <a:r>
              <a:rPr spc="-5" dirty="0"/>
              <a:t>© Kristian Secor 2015 UC San Diego Extension Online Learning Course: User Experience Design</a:t>
            </a:r>
            <a:r>
              <a:rPr spc="25" dirty="0"/>
              <a:t> </a:t>
            </a:r>
            <a:r>
              <a:rPr spc="-5" dirty="0"/>
              <a:t>I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05"/>
              </a:lnSpc>
            </a:pPr>
            <a:fld id="{81D60167-4931-47E6-BA6A-407CBD079E47}" type="slidenum">
              <a:rPr spc="-5" dirty="0"/>
              <a:t>1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688340" y="1634871"/>
            <a:ext cx="7292975" cy="4301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2C13C1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Do yourself a favor </a:t>
            </a:r>
            <a:r>
              <a:rPr sz="3200" spc="-5" dirty="0">
                <a:latin typeface="Arial"/>
                <a:cs typeface="Arial"/>
              </a:rPr>
              <a:t>and investigate</a:t>
            </a:r>
            <a:r>
              <a:rPr sz="3200" spc="-12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the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spc="-5" dirty="0">
                <a:latin typeface="Arial"/>
                <a:cs typeface="Arial"/>
              </a:rPr>
              <a:t>following</a:t>
            </a:r>
            <a:r>
              <a:rPr sz="3200" spc="-8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sites: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u="heavy" spc="-5" dirty="0">
                <a:solidFill>
                  <a:srgbClr val="2C13C1"/>
                </a:solidFill>
                <a:latin typeface="Arial"/>
                <a:cs typeface="Arial"/>
                <a:hlinkClick r:id="rId4"/>
              </a:rPr>
              <a:t>Interaction </a:t>
            </a:r>
            <a:r>
              <a:rPr sz="3200" u="heavy" dirty="0">
                <a:solidFill>
                  <a:srgbClr val="2C13C1"/>
                </a:solidFill>
                <a:latin typeface="Arial"/>
                <a:cs typeface="Arial"/>
                <a:hlinkClick r:id="rId4"/>
              </a:rPr>
              <a:t>Design</a:t>
            </a:r>
            <a:r>
              <a:rPr sz="3200" u="heavy" spc="-80" dirty="0">
                <a:solidFill>
                  <a:srgbClr val="2C13C1"/>
                </a:solidFill>
                <a:latin typeface="Arial"/>
                <a:cs typeface="Arial"/>
                <a:hlinkClick r:id="rId4"/>
              </a:rPr>
              <a:t> </a:t>
            </a:r>
            <a:r>
              <a:rPr sz="3200" u="heavy" dirty="0">
                <a:solidFill>
                  <a:srgbClr val="2C13C1"/>
                </a:solidFill>
                <a:latin typeface="Arial"/>
                <a:cs typeface="Arial"/>
                <a:hlinkClick r:id="rId4"/>
              </a:rPr>
              <a:t>Association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u="heavy" dirty="0">
                <a:solidFill>
                  <a:srgbClr val="2C13C1"/>
                </a:solidFill>
                <a:latin typeface="Arial"/>
                <a:cs typeface="Arial"/>
                <a:hlinkClick r:id="rId5"/>
              </a:rPr>
              <a:t>The </a:t>
            </a:r>
            <a:r>
              <a:rPr sz="3200" u="heavy" spc="-5" dirty="0">
                <a:solidFill>
                  <a:srgbClr val="2C13C1"/>
                </a:solidFill>
                <a:latin typeface="Arial"/>
                <a:cs typeface="Arial"/>
                <a:hlinkClick r:id="rId5"/>
              </a:rPr>
              <a:t>Information </a:t>
            </a:r>
            <a:r>
              <a:rPr sz="3200" u="heavy" dirty="0">
                <a:solidFill>
                  <a:srgbClr val="2C13C1"/>
                </a:solidFill>
                <a:latin typeface="Arial"/>
                <a:cs typeface="Arial"/>
                <a:hlinkClick r:id="rId5"/>
              </a:rPr>
              <a:t>Architecture</a:t>
            </a:r>
            <a:r>
              <a:rPr sz="3200" u="heavy" spc="-130" dirty="0">
                <a:solidFill>
                  <a:srgbClr val="2C13C1"/>
                </a:solidFill>
                <a:latin typeface="Arial"/>
                <a:cs typeface="Arial"/>
                <a:hlinkClick r:id="rId5"/>
              </a:rPr>
              <a:t> </a:t>
            </a:r>
            <a:r>
              <a:rPr sz="3200" u="heavy" dirty="0">
                <a:solidFill>
                  <a:srgbClr val="2C13C1"/>
                </a:solidFill>
                <a:latin typeface="Arial"/>
                <a:cs typeface="Arial"/>
                <a:hlinkClick r:id="rId5"/>
              </a:rPr>
              <a:t>Institute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u="heavy" dirty="0">
                <a:solidFill>
                  <a:srgbClr val="2C13C1"/>
                </a:solidFill>
                <a:latin typeface="Arial"/>
                <a:cs typeface="Arial"/>
                <a:hlinkClick r:id="rId6"/>
              </a:rPr>
              <a:t>American Society for</a:t>
            </a:r>
            <a:r>
              <a:rPr sz="3200" u="heavy" spc="-120" dirty="0">
                <a:solidFill>
                  <a:srgbClr val="2C13C1"/>
                </a:solidFill>
                <a:latin typeface="Arial"/>
                <a:cs typeface="Arial"/>
                <a:hlinkClick r:id="rId6"/>
              </a:rPr>
              <a:t> </a:t>
            </a:r>
            <a:r>
              <a:rPr sz="3200" u="heavy" spc="-5" dirty="0">
                <a:solidFill>
                  <a:srgbClr val="2C13C1"/>
                </a:solidFill>
                <a:latin typeface="Arial"/>
                <a:cs typeface="Arial"/>
                <a:hlinkClick r:id="rId6"/>
              </a:rPr>
              <a:t>Information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u="heavy" dirty="0">
                <a:solidFill>
                  <a:srgbClr val="2C13C1"/>
                </a:solidFill>
                <a:latin typeface="Arial"/>
                <a:cs typeface="Arial"/>
                <a:hlinkClick r:id="rId6"/>
              </a:rPr>
              <a:t>Science </a:t>
            </a:r>
            <a:r>
              <a:rPr sz="3200" u="heavy" spc="-5" dirty="0">
                <a:solidFill>
                  <a:srgbClr val="2C13C1"/>
                </a:solidFill>
                <a:latin typeface="Arial"/>
                <a:cs typeface="Arial"/>
                <a:hlinkClick r:id="rId6"/>
              </a:rPr>
              <a:t>and</a:t>
            </a:r>
            <a:r>
              <a:rPr sz="3200" u="heavy" spc="-90" dirty="0">
                <a:solidFill>
                  <a:srgbClr val="2C13C1"/>
                </a:solidFill>
                <a:latin typeface="Arial"/>
                <a:cs typeface="Arial"/>
                <a:hlinkClick r:id="rId6"/>
              </a:rPr>
              <a:t> </a:t>
            </a:r>
            <a:r>
              <a:rPr sz="3200" u="heavy" spc="-5" dirty="0">
                <a:solidFill>
                  <a:srgbClr val="2C13C1"/>
                </a:solidFill>
                <a:latin typeface="Arial"/>
                <a:cs typeface="Arial"/>
                <a:hlinkClick r:id="rId6"/>
              </a:rPr>
              <a:t>Technology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u="heavy" dirty="0">
                <a:solidFill>
                  <a:srgbClr val="2C13C1"/>
                </a:solidFill>
                <a:latin typeface="Arial"/>
                <a:cs typeface="Arial"/>
                <a:hlinkClick r:id="rId7"/>
              </a:rPr>
              <a:t>ACM </a:t>
            </a:r>
            <a:r>
              <a:rPr sz="3200" u="heavy" spc="-5" dirty="0">
                <a:solidFill>
                  <a:srgbClr val="2C13C1"/>
                </a:solidFill>
                <a:latin typeface="Arial"/>
                <a:cs typeface="Arial"/>
                <a:hlinkClick r:id="rId7"/>
              </a:rPr>
              <a:t>Special Interest </a:t>
            </a:r>
            <a:r>
              <a:rPr sz="3200" u="heavy" dirty="0">
                <a:solidFill>
                  <a:srgbClr val="2C13C1"/>
                </a:solidFill>
                <a:latin typeface="Arial"/>
                <a:cs typeface="Arial"/>
                <a:hlinkClick r:id="rId7"/>
              </a:rPr>
              <a:t>Group</a:t>
            </a:r>
            <a:r>
              <a:rPr sz="3200" u="heavy" spc="-75" dirty="0">
                <a:solidFill>
                  <a:srgbClr val="2C13C1"/>
                </a:solidFill>
                <a:latin typeface="Arial"/>
                <a:cs typeface="Arial"/>
                <a:hlinkClick r:id="rId7"/>
              </a:rPr>
              <a:t> </a:t>
            </a:r>
            <a:r>
              <a:rPr sz="3200" u="heavy" dirty="0">
                <a:solidFill>
                  <a:srgbClr val="2C13C1"/>
                </a:solidFill>
                <a:latin typeface="Arial"/>
                <a:cs typeface="Arial"/>
                <a:hlinkClick r:id="rId7"/>
              </a:rPr>
              <a:t>on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u="heavy" spc="-5" dirty="0">
                <a:solidFill>
                  <a:srgbClr val="2C13C1"/>
                </a:solidFill>
                <a:latin typeface="Arial"/>
                <a:cs typeface="Arial"/>
                <a:hlinkClick r:id="rId7"/>
              </a:rPr>
              <a:t>Computer-Human</a:t>
            </a:r>
            <a:r>
              <a:rPr sz="3200" u="heavy" spc="-45" dirty="0">
                <a:solidFill>
                  <a:srgbClr val="2C13C1"/>
                </a:solidFill>
                <a:latin typeface="Arial"/>
                <a:cs typeface="Arial"/>
                <a:hlinkClick r:id="rId7"/>
              </a:rPr>
              <a:t> </a:t>
            </a:r>
            <a:r>
              <a:rPr sz="3200" u="heavy" spc="-5" dirty="0">
                <a:solidFill>
                  <a:srgbClr val="2C13C1"/>
                </a:solidFill>
                <a:latin typeface="Arial"/>
                <a:cs typeface="Arial"/>
                <a:hlinkClick r:id="rId7"/>
              </a:rPr>
              <a:t>Interaction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9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C13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938</TotalTime>
  <Words>50</Words>
  <Application>Microsoft Macintosh PowerPoint</Application>
  <PresentationFormat>On-screen Show (4:3)</PresentationFormat>
  <Paragraphs>11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Wingdings</vt:lpstr>
      <vt:lpstr>Arial</vt:lpstr>
      <vt:lpstr>Office Theme</vt:lpstr>
      <vt:lpstr>Last: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Discovery Toxicology</dc:title>
  <dc:creator>gfurman</dc:creator>
  <cp:lastModifiedBy>krissecor@carling.onmicrosoft.com</cp:lastModifiedBy>
  <cp:revision>2</cp:revision>
  <dcterms:created xsi:type="dcterms:W3CDTF">2016-07-01T20:25:23Z</dcterms:created>
  <dcterms:modified xsi:type="dcterms:W3CDTF">2016-07-02T19:04:24Z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2014-12-04T00:00:00Z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2016-07-02T00:00:00Z</vt:filetime>
  </property>
</Properties>
</file>