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/>
    <p:restoredTop sz="50000"/>
  </p:normalViewPr>
  <p:slideViewPr>
    <p:cSldViewPr>
      <p:cViewPr varScale="1">
        <p:scale>
          <a:sx n="59" d="100"/>
          <a:sy n="59" d="100"/>
        </p:scale>
        <p:origin x="24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4A97-CD1A-5348-9297-58B85997E9D1}" type="datetimeFigureOut">
              <a:rPr lang="en-US" smtClean="0"/>
              <a:t>7/4/16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A2B0-2F4D-2D4D-BFA9-6E1929B5A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A2B0-2F4D-2D4D-BFA9-6E1929B5A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A2B0-2F4D-2D4D-BFA9-6E1929B5A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A2B0-2F4D-2D4D-BFA9-6E1929B5A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116" y="350773"/>
            <a:ext cx="8595766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533400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0" y="784478"/>
                </a:moveTo>
                <a:lnTo>
                  <a:pt x="1431" y="736696"/>
                </a:lnTo>
                <a:lnTo>
                  <a:pt x="5672" y="689670"/>
                </a:lnTo>
                <a:lnTo>
                  <a:pt x="12639" y="643483"/>
                </a:lnTo>
                <a:lnTo>
                  <a:pt x="22251" y="598216"/>
                </a:lnTo>
                <a:lnTo>
                  <a:pt x="34425" y="553952"/>
                </a:lnTo>
                <a:lnTo>
                  <a:pt x="49080" y="510772"/>
                </a:lnTo>
                <a:lnTo>
                  <a:pt x="66133" y="468759"/>
                </a:lnTo>
                <a:lnTo>
                  <a:pt x="85503" y="427996"/>
                </a:lnTo>
                <a:lnTo>
                  <a:pt x="107107" y="388563"/>
                </a:lnTo>
                <a:lnTo>
                  <a:pt x="130863" y="350544"/>
                </a:lnTo>
                <a:lnTo>
                  <a:pt x="156689" y="314020"/>
                </a:lnTo>
                <a:lnTo>
                  <a:pt x="184504" y="279073"/>
                </a:lnTo>
                <a:lnTo>
                  <a:pt x="214225" y="245786"/>
                </a:lnTo>
                <a:lnTo>
                  <a:pt x="245770" y="214240"/>
                </a:lnTo>
                <a:lnTo>
                  <a:pt x="279056" y="184518"/>
                </a:lnTo>
                <a:lnTo>
                  <a:pt x="314003" y="156703"/>
                </a:lnTo>
                <a:lnTo>
                  <a:pt x="350528" y="130875"/>
                </a:lnTo>
                <a:lnTo>
                  <a:pt x="388548" y="107117"/>
                </a:lnTo>
                <a:lnTo>
                  <a:pt x="427982" y="85511"/>
                </a:lnTo>
                <a:lnTo>
                  <a:pt x="468748" y="66140"/>
                </a:lnTo>
                <a:lnTo>
                  <a:pt x="510764" y="49085"/>
                </a:lnTo>
                <a:lnTo>
                  <a:pt x="553947" y="34429"/>
                </a:lnTo>
                <a:lnTo>
                  <a:pt x="598215" y="22253"/>
                </a:lnTo>
                <a:lnTo>
                  <a:pt x="643487" y="12640"/>
                </a:lnTo>
                <a:lnTo>
                  <a:pt x="689681" y="5672"/>
                </a:lnTo>
                <a:lnTo>
                  <a:pt x="736714" y="1431"/>
                </a:lnTo>
                <a:lnTo>
                  <a:pt x="784504" y="0"/>
                </a:lnTo>
                <a:lnTo>
                  <a:pt x="7521321" y="0"/>
                </a:lnTo>
                <a:lnTo>
                  <a:pt x="7569103" y="1431"/>
                </a:lnTo>
                <a:lnTo>
                  <a:pt x="7616129" y="5672"/>
                </a:lnTo>
                <a:lnTo>
                  <a:pt x="7662316" y="12640"/>
                </a:lnTo>
                <a:lnTo>
                  <a:pt x="7707583" y="22253"/>
                </a:lnTo>
                <a:lnTo>
                  <a:pt x="7751847" y="34429"/>
                </a:lnTo>
                <a:lnTo>
                  <a:pt x="7795027" y="49085"/>
                </a:lnTo>
                <a:lnTo>
                  <a:pt x="7837040" y="66140"/>
                </a:lnTo>
                <a:lnTo>
                  <a:pt x="7877803" y="85511"/>
                </a:lnTo>
                <a:lnTo>
                  <a:pt x="7917236" y="107117"/>
                </a:lnTo>
                <a:lnTo>
                  <a:pt x="7955255" y="130875"/>
                </a:lnTo>
                <a:lnTo>
                  <a:pt x="7991779" y="156703"/>
                </a:lnTo>
                <a:lnTo>
                  <a:pt x="8026726" y="184518"/>
                </a:lnTo>
                <a:lnTo>
                  <a:pt x="8060013" y="214240"/>
                </a:lnTo>
                <a:lnTo>
                  <a:pt x="8091559" y="245786"/>
                </a:lnTo>
                <a:lnTo>
                  <a:pt x="8121281" y="279073"/>
                </a:lnTo>
                <a:lnTo>
                  <a:pt x="8149096" y="314020"/>
                </a:lnTo>
                <a:lnTo>
                  <a:pt x="8174924" y="350544"/>
                </a:lnTo>
                <a:lnTo>
                  <a:pt x="8198682" y="388563"/>
                </a:lnTo>
                <a:lnTo>
                  <a:pt x="8220288" y="427996"/>
                </a:lnTo>
                <a:lnTo>
                  <a:pt x="8239659" y="468759"/>
                </a:lnTo>
                <a:lnTo>
                  <a:pt x="8256714" y="510772"/>
                </a:lnTo>
                <a:lnTo>
                  <a:pt x="8271370" y="553952"/>
                </a:lnTo>
                <a:lnTo>
                  <a:pt x="8283546" y="598216"/>
                </a:lnTo>
                <a:lnTo>
                  <a:pt x="8293159" y="643483"/>
                </a:lnTo>
                <a:lnTo>
                  <a:pt x="8300127" y="689670"/>
                </a:lnTo>
                <a:lnTo>
                  <a:pt x="8304368" y="736696"/>
                </a:lnTo>
                <a:lnTo>
                  <a:pt x="8305800" y="784478"/>
                </a:lnTo>
                <a:lnTo>
                  <a:pt x="8305800" y="4930521"/>
                </a:lnTo>
                <a:lnTo>
                  <a:pt x="8304368" y="4978308"/>
                </a:lnTo>
                <a:lnTo>
                  <a:pt x="8300127" y="5025338"/>
                </a:lnTo>
                <a:lnTo>
                  <a:pt x="8293159" y="5071529"/>
                </a:lnTo>
                <a:lnTo>
                  <a:pt x="8283546" y="5116799"/>
                </a:lnTo>
                <a:lnTo>
                  <a:pt x="8271370" y="5161066"/>
                </a:lnTo>
                <a:lnTo>
                  <a:pt x="8256714" y="5204247"/>
                </a:lnTo>
                <a:lnTo>
                  <a:pt x="8239659" y="5246261"/>
                </a:lnTo>
                <a:lnTo>
                  <a:pt x="8220288" y="5287026"/>
                </a:lnTo>
                <a:lnTo>
                  <a:pt x="8198682" y="5326459"/>
                </a:lnTo>
                <a:lnTo>
                  <a:pt x="8174924" y="5364478"/>
                </a:lnTo>
                <a:lnTo>
                  <a:pt x="8149096" y="5401001"/>
                </a:lnTo>
                <a:lnTo>
                  <a:pt x="8121281" y="5435947"/>
                </a:lnTo>
                <a:lnTo>
                  <a:pt x="8091559" y="5469233"/>
                </a:lnTo>
                <a:lnTo>
                  <a:pt x="8060013" y="5500777"/>
                </a:lnTo>
                <a:lnTo>
                  <a:pt x="8026726" y="5530497"/>
                </a:lnTo>
                <a:lnTo>
                  <a:pt x="7991779" y="5558311"/>
                </a:lnTo>
                <a:lnTo>
                  <a:pt x="7955255" y="5584137"/>
                </a:lnTo>
                <a:lnTo>
                  <a:pt x="7917236" y="5607893"/>
                </a:lnTo>
                <a:lnTo>
                  <a:pt x="7877803" y="5629497"/>
                </a:lnTo>
                <a:lnTo>
                  <a:pt x="7837040" y="5648866"/>
                </a:lnTo>
                <a:lnTo>
                  <a:pt x="7795027" y="5665920"/>
                </a:lnTo>
                <a:lnTo>
                  <a:pt x="7751847" y="5680574"/>
                </a:lnTo>
                <a:lnTo>
                  <a:pt x="7707583" y="5692749"/>
                </a:lnTo>
                <a:lnTo>
                  <a:pt x="7662316" y="5702360"/>
                </a:lnTo>
                <a:lnTo>
                  <a:pt x="7616129" y="5709327"/>
                </a:lnTo>
                <a:lnTo>
                  <a:pt x="7569103" y="5713568"/>
                </a:lnTo>
                <a:lnTo>
                  <a:pt x="7521321" y="5715000"/>
                </a:lnTo>
                <a:lnTo>
                  <a:pt x="784491" y="5715000"/>
                </a:lnTo>
                <a:lnTo>
                  <a:pt x="736714" y="5713568"/>
                </a:lnTo>
                <a:lnTo>
                  <a:pt x="689681" y="5709327"/>
                </a:lnTo>
                <a:lnTo>
                  <a:pt x="643487" y="5702360"/>
                </a:lnTo>
                <a:lnTo>
                  <a:pt x="598215" y="5692749"/>
                </a:lnTo>
                <a:lnTo>
                  <a:pt x="553947" y="5680574"/>
                </a:lnTo>
                <a:lnTo>
                  <a:pt x="510764" y="5665920"/>
                </a:lnTo>
                <a:lnTo>
                  <a:pt x="468748" y="5648866"/>
                </a:lnTo>
                <a:lnTo>
                  <a:pt x="427982" y="5629497"/>
                </a:lnTo>
                <a:lnTo>
                  <a:pt x="388548" y="5607893"/>
                </a:lnTo>
                <a:lnTo>
                  <a:pt x="350528" y="5584137"/>
                </a:lnTo>
                <a:lnTo>
                  <a:pt x="314003" y="5558311"/>
                </a:lnTo>
                <a:lnTo>
                  <a:pt x="279056" y="5530497"/>
                </a:lnTo>
                <a:lnTo>
                  <a:pt x="245770" y="5500777"/>
                </a:lnTo>
                <a:lnTo>
                  <a:pt x="214225" y="5469233"/>
                </a:lnTo>
                <a:lnTo>
                  <a:pt x="184504" y="5435947"/>
                </a:lnTo>
                <a:lnTo>
                  <a:pt x="156689" y="5401001"/>
                </a:lnTo>
                <a:lnTo>
                  <a:pt x="130863" y="5364478"/>
                </a:lnTo>
                <a:lnTo>
                  <a:pt x="107107" y="5326459"/>
                </a:lnTo>
                <a:lnTo>
                  <a:pt x="85503" y="5287026"/>
                </a:lnTo>
                <a:lnTo>
                  <a:pt x="66133" y="5246261"/>
                </a:lnTo>
                <a:lnTo>
                  <a:pt x="49080" y="5204247"/>
                </a:lnTo>
                <a:lnTo>
                  <a:pt x="34425" y="5161066"/>
                </a:lnTo>
                <a:lnTo>
                  <a:pt x="22251" y="5116799"/>
                </a:lnTo>
                <a:lnTo>
                  <a:pt x="12639" y="5071529"/>
                </a:lnTo>
                <a:lnTo>
                  <a:pt x="5672" y="5025338"/>
                </a:lnTo>
                <a:lnTo>
                  <a:pt x="1431" y="4978308"/>
                </a:lnTo>
                <a:lnTo>
                  <a:pt x="0" y="4930521"/>
                </a:lnTo>
                <a:lnTo>
                  <a:pt x="0" y="784478"/>
                </a:lnTo>
                <a:close/>
              </a:path>
            </a:pathLst>
          </a:custGeom>
          <a:ln w="50800">
            <a:solidFill>
              <a:srgbClr val="A9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1129"/>
            <a:ext cx="8534400" cy="1220470"/>
          </a:xfrm>
          <a:custGeom>
            <a:avLst/>
            <a:gdLst/>
            <a:ahLst/>
            <a:cxnLst/>
            <a:rect l="l" t="t" r="r" b="b"/>
            <a:pathLst>
              <a:path w="8534400" h="1220470">
                <a:moveTo>
                  <a:pt x="7924800" y="0"/>
                </a:moveTo>
                <a:lnTo>
                  <a:pt x="0" y="1270"/>
                </a:lnTo>
                <a:lnTo>
                  <a:pt x="0" y="1220470"/>
                </a:lnTo>
                <a:lnTo>
                  <a:pt x="7923530" y="1220470"/>
                </a:lnTo>
                <a:lnTo>
                  <a:pt x="7971326" y="1218635"/>
                </a:lnTo>
                <a:lnTo>
                  <a:pt x="8018107" y="1213221"/>
                </a:lnTo>
                <a:lnTo>
                  <a:pt x="8063737" y="1204363"/>
                </a:lnTo>
                <a:lnTo>
                  <a:pt x="8108080" y="1192198"/>
                </a:lnTo>
                <a:lnTo>
                  <a:pt x="8151003" y="1176861"/>
                </a:lnTo>
                <a:lnTo>
                  <a:pt x="8192370" y="1158488"/>
                </a:lnTo>
                <a:lnTo>
                  <a:pt x="8232045" y="1137214"/>
                </a:lnTo>
                <a:lnTo>
                  <a:pt x="8269895" y="1113176"/>
                </a:lnTo>
                <a:lnTo>
                  <a:pt x="8305785" y="1086509"/>
                </a:lnTo>
                <a:lnTo>
                  <a:pt x="8339578" y="1057348"/>
                </a:lnTo>
                <a:lnTo>
                  <a:pt x="8371141" y="1025831"/>
                </a:lnTo>
                <a:lnTo>
                  <a:pt x="8400339" y="992092"/>
                </a:lnTo>
                <a:lnTo>
                  <a:pt x="8427035" y="956267"/>
                </a:lnTo>
                <a:lnTo>
                  <a:pt x="8451097" y="918492"/>
                </a:lnTo>
                <a:lnTo>
                  <a:pt x="8472388" y="878902"/>
                </a:lnTo>
                <a:lnTo>
                  <a:pt x="8490774" y="837635"/>
                </a:lnTo>
                <a:lnTo>
                  <a:pt x="8506119" y="794824"/>
                </a:lnTo>
                <a:lnTo>
                  <a:pt x="8518289" y="750607"/>
                </a:lnTo>
                <a:lnTo>
                  <a:pt x="8527149" y="705118"/>
                </a:lnTo>
                <a:lnTo>
                  <a:pt x="8532565" y="658493"/>
                </a:lnTo>
                <a:lnTo>
                  <a:pt x="8534400" y="610870"/>
                </a:lnTo>
                <a:lnTo>
                  <a:pt x="8532565" y="563097"/>
                </a:lnTo>
                <a:lnTo>
                  <a:pt x="8527151" y="516353"/>
                </a:lnTo>
                <a:lnTo>
                  <a:pt x="8518293" y="470769"/>
                </a:lnTo>
                <a:lnTo>
                  <a:pt x="8506128" y="426478"/>
                </a:lnTo>
                <a:lnTo>
                  <a:pt x="8490791" y="383613"/>
                </a:lnTo>
                <a:lnTo>
                  <a:pt x="8472418" y="342307"/>
                </a:lnTo>
                <a:lnTo>
                  <a:pt x="8451144" y="302692"/>
                </a:lnTo>
                <a:lnTo>
                  <a:pt x="8427106" y="264901"/>
                </a:lnTo>
                <a:lnTo>
                  <a:pt x="8400439" y="229068"/>
                </a:lnTo>
                <a:lnTo>
                  <a:pt x="8371278" y="195323"/>
                </a:lnTo>
                <a:lnTo>
                  <a:pt x="8339761" y="163801"/>
                </a:lnTo>
                <a:lnTo>
                  <a:pt x="8306022" y="134634"/>
                </a:lnTo>
                <a:lnTo>
                  <a:pt x="8270197" y="107954"/>
                </a:lnTo>
                <a:lnTo>
                  <a:pt x="8232422" y="83895"/>
                </a:lnTo>
                <a:lnTo>
                  <a:pt x="8192832" y="62589"/>
                </a:lnTo>
                <a:lnTo>
                  <a:pt x="8151565" y="44168"/>
                </a:lnTo>
                <a:lnTo>
                  <a:pt x="8108754" y="28767"/>
                </a:lnTo>
                <a:lnTo>
                  <a:pt x="8064537" y="16516"/>
                </a:lnTo>
                <a:lnTo>
                  <a:pt x="8019048" y="7550"/>
                </a:lnTo>
                <a:lnTo>
                  <a:pt x="7972423" y="2000"/>
                </a:lnTo>
                <a:lnTo>
                  <a:pt x="792480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192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116" y="30479"/>
            <a:ext cx="8595766" cy="1287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34871"/>
            <a:ext cx="7767319" cy="215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517249"/>
            <a:ext cx="555561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7164" y="6532489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057400"/>
            <a:ext cx="7391400" cy="3352800"/>
          </a:xfrm>
          <a:custGeom>
            <a:avLst/>
            <a:gdLst/>
            <a:ahLst/>
            <a:cxnLst/>
            <a:rect l="l" t="t" r="r" b="b"/>
            <a:pathLst>
              <a:path w="7391400" h="3352800">
                <a:moveTo>
                  <a:pt x="0" y="558800"/>
                </a:moveTo>
                <a:lnTo>
                  <a:pt x="2051" y="510585"/>
                </a:lnTo>
                <a:lnTo>
                  <a:pt x="8092" y="463509"/>
                </a:lnTo>
                <a:lnTo>
                  <a:pt x="17957" y="417740"/>
                </a:lnTo>
                <a:lnTo>
                  <a:pt x="31477" y="373445"/>
                </a:lnTo>
                <a:lnTo>
                  <a:pt x="48483" y="330792"/>
                </a:lnTo>
                <a:lnTo>
                  <a:pt x="68810" y="289949"/>
                </a:lnTo>
                <a:lnTo>
                  <a:pt x="92288" y="251083"/>
                </a:lnTo>
                <a:lnTo>
                  <a:pt x="118751" y="214362"/>
                </a:lnTo>
                <a:lnTo>
                  <a:pt x="148029" y="179955"/>
                </a:lnTo>
                <a:lnTo>
                  <a:pt x="179957" y="148028"/>
                </a:lnTo>
                <a:lnTo>
                  <a:pt x="214365" y="118750"/>
                </a:lnTo>
                <a:lnTo>
                  <a:pt x="251086" y="92288"/>
                </a:lnTo>
                <a:lnTo>
                  <a:pt x="289953" y="68809"/>
                </a:lnTo>
                <a:lnTo>
                  <a:pt x="330797" y="48483"/>
                </a:lnTo>
                <a:lnTo>
                  <a:pt x="373451" y="31476"/>
                </a:lnTo>
                <a:lnTo>
                  <a:pt x="417748" y="17957"/>
                </a:lnTo>
                <a:lnTo>
                  <a:pt x="463518" y="8092"/>
                </a:lnTo>
                <a:lnTo>
                  <a:pt x="510596" y="2051"/>
                </a:lnTo>
                <a:lnTo>
                  <a:pt x="558812" y="0"/>
                </a:lnTo>
                <a:lnTo>
                  <a:pt x="6832600" y="0"/>
                </a:lnTo>
                <a:lnTo>
                  <a:pt x="6880814" y="2051"/>
                </a:lnTo>
                <a:lnTo>
                  <a:pt x="6927890" y="8092"/>
                </a:lnTo>
                <a:lnTo>
                  <a:pt x="6973659" y="17957"/>
                </a:lnTo>
                <a:lnTo>
                  <a:pt x="7017954" y="31476"/>
                </a:lnTo>
                <a:lnTo>
                  <a:pt x="7060607" y="48483"/>
                </a:lnTo>
                <a:lnTo>
                  <a:pt x="7101450" y="68809"/>
                </a:lnTo>
                <a:lnTo>
                  <a:pt x="7140316" y="92288"/>
                </a:lnTo>
                <a:lnTo>
                  <a:pt x="7177037" y="118750"/>
                </a:lnTo>
                <a:lnTo>
                  <a:pt x="7211444" y="148028"/>
                </a:lnTo>
                <a:lnTo>
                  <a:pt x="7243371" y="179955"/>
                </a:lnTo>
                <a:lnTo>
                  <a:pt x="7272649" y="214362"/>
                </a:lnTo>
                <a:lnTo>
                  <a:pt x="7299111" y="251083"/>
                </a:lnTo>
                <a:lnTo>
                  <a:pt x="7322590" y="289949"/>
                </a:lnTo>
                <a:lnTo>
                  <a:pt x="7342916" y="330792"/>
                </a:lnTo>
                <a:lnTo>
                  <a:pt x="7359923" y="373445"/>
                </a:lnTo>
                <a:lnTo>
                  <a:pt x="7373442" y="417740"/>
                </a:lnTo>
                <a:lnTo>
                  <a:pt x="7383307" y="463509"/>
                </a:lnTo>
                <a:lnTo>
                  <a:pt x="7389348" y="510585"/>
                </a:lnTo>
                <a:lnTo>
                  <a:pt x="7391400" y="558800"/>
                </a:lnTo>
                <a:lnTo>
                  <a:pt x="7391400" y="2794000"/>
                </a:lnTo>
                <a:lnTo>
                  <a:pt x="7389348" y="2842214"/>
                </a:lnTo>
                <a:lnTo>
                  <a:pt x="7383307" y="2889290"/>
                </a:lnTo>
                <a:lnTo>
                  <a:pt x="7373442" y="2935059"/>
                </a:lnTo>
                <a:lnTo>
                  <a:pt x="7359923" y="2979354"/>
                </a:lnTo>
                <a:lnTo>
                  <a:pt x="7342916" y="3022007"/>
                </a:lnTo>
                <a:lnTo>
                  <a:pt x="7322590" y="3062850"/>
                </a:lnTo>
                <a:lnTo>
                  <a:pt x="7299111" y="3101716"/>
                </a:lnTo>
                <a:lnTo>
                  <a:pt x="7272649" y="3138437"/>
                </a:lnTo>
                <a:lnTo>
                  <a:pt x="7243371" y="3172844"/>
                </a:lnTo>
                <a:lnTo>
                  <a:pt x="7211444" y="3204771"/>
                </a:lnTo>
                <a:lnTo>
                  <a:pt x="7177037" y="3234049"/>
                </a:lnTo>
                <a:lnTo>
                  <a:pt x="7140316" y="3260511"/>
                </a:lnTo>
                <a:lnTo>
                  <a:pt x="7101450" y="3283990"/>
                </a:lnTo>
                <a:lnTo>
                  <a:pt x="7060607" y="3304316"/>
                </a:lnTo>
                <a:lnTo>
                  <a:pt x="7017954" y="3321323"/>
                </a:lnTo>
                <a:lnTo>
                  <a:pt x="6973659" y="3334842"/>
                </a:lnTo>
                <a:lnTo>
                  <a:pt x="6927890" y="3344707"/>
                </a:lnTo>
                <a:lnTo>
                  <a:pt x="6880814" y="3350748"/>
                </a:lnTo>
                <a:lnTo>
                  <a:pt x="6832600" y="3352800"/>
                </a:lnTo>
                <a:lnTo>
                  <a:pt x="558812" y="3352800"/>
                </a:lnTo>
                <a:lnTo>
                  <a:pt x="510596" y="3350748"/>
                </a:lnTo>
                <a:lnTo>
                  <a:pt x="463518" y="3344707"/>
                </a:lnTo>
                <a:lnTo>
                  <a:pt x="417748" y="3334842"/>
                </a:lnTo>
                <a:lnTo>
                  <a:pt x="373451" y="3321323"/>
                </a:lnTo>
                <a:lnTo>
                  <a:pt x="330797" y="3304316"/>
                </a:lnTo>
                <a:lnTo>
                  <a:pt x="289953" y="3283990"/>
                </a:lnTo>
                <a:lnTo>
                  <a:pt x="251086" y="3260511"/>
                </a:lnTo>
                <a:lnTo>
                  <a:pt x="214365" y="3234049"/>
                </a:lnTo>
                <a:lnTo>
                  <a:pt x="179957" y="3204771"/>
                </a:lnTo>
                <a:lnTo>
                  <a:pt x="148029" y="3172844"/>
                </a:lnTo>
                <a:lnTo>
                  <a:pt x="118751" y="3138437"/>
                </a:lnTo>
                <a:lnTo>
                  <a:pt x="92288" y="3101716"/>
                </a:lnTo>
                <a:lnTo>
                  <a:pt x="68810" y="3062850"/>
                </a:lnTo>
                <a:lnTo>
                  <a:pt x="48483" y="3022007"/>
                </a:lnTo>
                <a:lnTo>
                  <a:pt x="31477" y="2979354"/>
                </a:lnTo>
                <a:lnTo>
                  <a:pt x="17957" y="2935059"/>
                </a:lnTo>
                <a:lnTo>
                  <a:pt x="8092" y="2889290"/>
                </a:lnTo>
                <a:lnTo>
                  <a:pt x="2051" y="2842214"/>
                </a:lnTo>
                <a:lnTo>
                  <a:pt x="0" y="2794000"/>
                </a:lnTo>
                <a:lnTo>
                  <a:pt x="0" y="558800"/>
                </a:lnTo>
                <a:close/>
              </a:path>
            </a:pathLst>
          </a:custGeom>
          <a:ln w="50800">
            <a:solidFill>
              <a:srgbClr val="A9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914400"/>
            <a:ext cx="7162800" cy="990600"/>
          </a:xfrm>
          <a:custGeom>
            <a:avLst/>
            <a:gdLst/>
            <a:ahLst/>
            <a:cxnLst/>
            <a:rect l="l" t="t" r="r" b="b"/>
            <a:pathLst>
              <a:path w="7162800" h="990600">
                <a:moveTo>
                  <a:pt x="0" y="990600"/>
                </a:moveTo>
                <a:lnTo>
                  <a:pt x="7162800" y="990600"/>
                </a:lnTo>
                <a:lnTo>
                  <a:pt x="7162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57150">
            <a:solidFill>
              <a:srgbClr val="A9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69822"/>
            <a:ext cx="8991600" cy="1830705"/>
          </a:xfrm>
          <a:custGeom>
            <a:avLst/>
            <a:gdLst/>
            <a:ahLst/>
            <a:cxnLst/>
            <a:rect l="l" t="t" r="r" b="b"/>
            <a:pathLst>
              <a:path w="8991600" h="1830705">
                <a:moveTo>
                  <a:pt x="8077200" y="0"/>
                </a:moveTo>
                <a:lnTo>
                  <a:pt x="0" y="1777"/>
                </a:lnTo>
                <a:lnTo>
                  <a:pt x="0" y="1830577"/>
                </a:lnTo>
                <a:lnTo>
                  <a:pt x="8075422" y="1830577"/>
                </a:lnTo>
                <a:lnTo>
                  <a:pt x="8124134" y="1829309"/>
                </a:lnTo>
                <a:lnTo>
                  <a:pt x="8172178" y="1825546"/>
                </a:lnTo>
                <a:lnTo>
                  <a:pt x="8219490" y="1819352"/>
                </a:lnTo>
                <a:lnTo>
                  <a:pt x="8266008" y="1810790"/>
                </a:lnTo>
                <a:lnTo>
                  <a:pt x="8311668" y="1799923"/>
                </a:lnTo>
                <a:lnTo>
                  <a:pt x="8356408" y="1786816"/>
                </a:lnTo>
                <a:lnTo>
                  <a:pt x="8400164" y="1771531"/>
                </a:lnTo>
                <a:lnTo>
                  <a:pt x="8442873" y="1754131"/>
                </a:lnTo>
                <a:lnTo>
                  <a:pt x="8484474" y="1734681"/>
                </a:lnTo>
                <a:lnTo>
                  <a:pt x="8524901" y="1713243"/>
                </a:lnTo>
                <a:lnTo>
                  <a:pt x="8564094" y="1689881"/>
                </a:lnTo>
                <a:lnTo>
                  <a:pt x="8601988" y="1664658"/>
                </a:lnTo>
                <a:lnTo>
                  <a:pt x="8638522" y="1637637"/>
                </a:lnTo>
                <a:lnTo>
                  <a:pt x="8673631" y="1608883"/>
                </a:lnTo>
                <a:lnTo>
                  <a:pt x="8707253" y="1578458"/>
                </a:lnTo>
                <a:lnTo>
                  <a:pt x="8739325" y="1546426"/>
                </a:lnTo>
                <a:lnTo>
                  <a:pt x="8769784" y="1512850"/>
                </a:lnTo>
                <a:lnTo>
                  <a:pt x="8798567" y="1477794"/>
                </a:lnTo>
                <a:lnTo>
                  <a:pt x="8825612" y="1441320"/>
                </a:lnTo>
                <a:lnTo>
                  <a:pt x="8850854" y="1403493"/>
                </a:lnTo>
                <a:lnTo>
                  <a:pt x="8874232" y="1364376"/>
                </a:lnTo>
                <a:lnTo>
                  <a:pt x="8895682" y="1324031"/>
                </a:lnTo>
                <a:lnTo>
                  <a:pt x="8915141" y="1282523"/>
                </a:lnTo>
                <a:lnTo>
                  <a:pt x="8932547" y="1239915"/>
                </a:lnTo>
                <a:lnTo>
                  <a:pt x="8947836" y="1196270"/>
                </a:lnTo>
                <a:lnTo>
                  <a:pt x="8960946" y="1151652"/>
                </a:lnTo>
                <a:lnTo>
                  <a:pt x="8971814" y="1106124"/>
                </a:lnTo>
                <a:lnTo>
                  <a:pt x="8980375" y="1059749"/>
                </a:lnTo>
                <a:lnTo>
                  <a:pt x="8986569" y="1012590"/>
                </a:lnTo>
                <a:lnTo>
                  <a:pt x="8990331" y="964712"/>
                </a:lnTo>
                <a:lnTo>
                  <a:pt x="8991600" y="916177"/>
                </a:lnTo>
                <a:lnTo>
                  <a:pt x="8990331" y="867470"/>
                </a:lnTo>
                <a:lnTo>
                  <a:pt x="8986570" y="819442"/>
                </a:lnTo>
                <a:lnTo>
                  <a:pt x="8980377" y="772154"/>
                </a:lnTo>
                <a:lnTo>
                  <a:pt x="8971817" y="725668"/>
                </a:lnTo>
                <a:lnTo>
                  <a:pt x="8960954" y="680047"/>
                </a:lnTo>
                <a:lnTo>
                  <a:pt x="8947849" y="635352"/>
                </a:lnTo>
                <a:lnTo>
                  <a:pt x="8932568" y="591646"/>
                </a:lnTo>
                <a:lnTo>
                  <a:pt x="8915172" y="548989"/>
                </a:lnTo>
                <a:lnTo>
                  <a:pt x="8895725" y="507445"/>
                </a:lnTo>
                <a:lnTo>
                  <a:pt x="8874292" y="467074"/>
                </a:lnTo>
                <a:lnTo>
                  <a:pt x="8850933" y="427938"/>
                </a:lnTo>
                <a:lnTo>
                  <a:pt x="8825715" y="390100"/>
                </a:lnTo>
                <a:lnTo>
                  <a:pt x="8798698" y="353622"/>
                </a:lnTo>
                <a:lnTo>
                  <a:pt x="8769948" y="318565"/>
                </a:lnTo>
                <a:lnTo>
                  <a:pt x="8739526" y="284991"/>
                </a:lnTo>
                <a:lnTo>
                  <a:pt x="8707497" y="252962"/>
                </a:lnTo>
                <a:lnTo>
                  <a:pt x="8673924" y="222539"/>
                </a:lnTo>
                <a:lnTo>
                  <a:pt x="8638870" y="193786"/>
                </a:lnTo>
                <a:lnTo>
                  <a:pt x="8602398" y="166763"/>
                </a:lnTo>
                <a:lnTo>
                  <a:pt x="8564572" y="141533"/>
                </a:lnTo>
                <a:lnTo>
                  <a:pt x="8525454" y="118157"/>
                </a:lnTo>
                <a:lnTo>
                  <a:pt x="8485109" y="96697"/>
                </a:lnTo>
                <a:lnTo>
                  <a:pt x="8443599" y="77215"/>
                </a:lnTo>
                <a:lnTo>
                  <a:pt x="8400989" y="59774"/>
                </a:lnTo>
                <a:lnTo>
                  <a:pt x="8357340" y="44434"/>
                </a:lnTo>
                <a:lnTo>
                  <a:pt x="8312717" y="31258"/>
                </a:lnTo>
                <a:lnTo>
                  <a:pt x="8267183" y="20308"/>
                </a:lnTo>
                <a:lnTo>
                  <a:pt x="8220801" y="11645"/>
                </a:lnTo>
                <a:lnTo>
                  <a:pt x="8173634" y="5331"/>
                </a:lnTo>
                <a:lnTo>
                  <a:pt x="8125746" y="1429"/>
                </a:lnTo>
                <a:lnTo>
                  <a:pt x="807720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80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2604" y="6505447"/>
            <a:ext cx="55556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© Kristian Secor 2015 UC San Diego Extension Online Learning Course: User Experience Design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1547367"/>
            <a:ext cx="594360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Session #2:</a:t>
            </a:r>
            <a:r>
              <a:rPr spc="-95" dirty="0"/>
              <a:t> </a:t>
            </a:r>
            <a:r>
              <a:rPr sz="4400" b="1" dirty="0">
                <a:latin typeface="Arial"/>
                <a:cs typeface="Arial"/>
              </a:rPr>
              <a:t>Metaphors,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2217928"/>
            <a:ext cx="74466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organization and</a:t>
            </a:r>
            <a:r>
              <a:rPr sz="4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0800" y="4343336"/>
            <a:ext cx="2387600" cy="171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Fitts’</a:t>
            </a:r>
            <a:r>
              <a:rPr spc="-130" dirty="0"/>
              <a:t> </a:t>
            </a:r>
            <a:r>
              <a:rPr dirty="0"/>
              <a:t>Law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430134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First with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Fitts: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</a:t>
            </a:r>
            <a:r>
              <a:rPr sz="3200" spc="-5" dirty="0">
                <a:latin typeface="Arial"/>
                <a:cs typeface="Arial"/>
              </a:rPr>
              <a:t>many sites recognize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this?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</a:t>
            </a:r>
            <a:r>
              <a:rPr sz="3200" spc="-5" dirty="0">
                <a:latin typeface="Arial"/>
                <a:cs typeface="Arial"/>
              </a:rPr>
              <a:t>many mobile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Will you use it in </a:t>
            </a:r>
            <a:r>
              <a:rPr sz="3200" spc="-5" dirty="0">
                <a:latin typeface="Arial"/>
                <a:cs typeface="Arial"/>
              </a:rPr>
              <a:t>your </a:t>
            </a:r>
            <a:r>
              <a:rPr sz="3200" dirty="0">
                <a:latin typeface="Arial"/>
                <a:cs typeface="Arial"/>
              </a:rPr>
              <a:t>case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studies?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can you </a:t>
            </a:r>
            <a:r>
              <a:rPr sz="3200" spc="-5" dirty="0">
                <a:latin typeface="Arial"/>
                <a:cs typeface="Arial"/>
              </a:rPr>
              <a:t>judge how important </a:t>
            </a:r>
            <a:r>
              <a:rPr sz="3200" dirty="0">
                <a:latin typeface="Arial"/>
                <a:cs typeface="Arial"/>
              </a:rPr>
              <a:t>it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Let’s look </a:t>
            </a:r>
            <a:r>
              <a:rPr sz="3200" dirty="0">
                <a:latin typeface="Arial"/>
                <a:cs typeface="Arial"/>
              </a:rPr>
              <a:t>at a </a:t>
            </a:r>
            <a:r>
              <a:rPr sz="3200" spc="-5" dirty="0">
                <a:latin typeface="Arial"/>
                <a:cs typeface="Arial"/>
              </a:rPr>
              <a:t>couple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Site1:</a:t>
            </a:r>
            <a:r>
              <a:rPr spc="-105" dirty="0"/>
              <a:t> </a:t>
            </a:r>
            <a:r>
              <a:rPr dirty="0"/>
              <a:t>Craigslist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7620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Size:</a:t>
            </a:r>
            <a:r>
              <a:rPr spc="-110" dirty="0"/>
              <a:t> </a:t>
            </a:r>
            <a:r>
              <a:rPr dirty="0"/>
              <a:t>Overrated?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981200"/>
            <a:ext cx="6350000" cy="378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Site2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00200"/>
            <a:ext cx="7391400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 we’ve talked about</a:t>
            </a:r>
            <a:r>
              <a:rPr spc="-130" dirty="0"/>
              <a:t> </a:t>
            </a:r>
            <a:r>
              <a:rPr dirty="0"/>
              <a:t>size…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496809" cy="215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Now what </a:t>
            </a:r>
            <a:r>
              <a:rPr sz="3200" spc="-5" dirty="0">
                <a:latin typeface="Arial"/>
                <a:cs typeface="Arial"/>
              </a:rPr>
              <a:t>about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flow.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Does Fitts’ </a:t>
            </a:r>
            <a:r>
              <a:rPr sz="3200" spc="-5" dirty="0">
                <a:latin typeface="Arial"/>
                <a:cs typeface="Arial"/>
              </a:rPr>
              <a:t>include the natural </a:t>
            </a:r>
            <a:r>
              <a:rPr sz="3200" dirty="0">
                <a:latin typeface="Arial"/>
                <a:cs typeface="Arial"/>
              </a:rPr>
              <a:t>motion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moving a </a:t>
            </a:r>
            <a:r>
              <a:rPr sz="3200" spc="-5" dirty="0">
                <a:latin typeface="Arial"/>
                <a:cs typeface="Arial"/>
              </a:rPr>
              <a:t>mouse left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right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Let’s look </a:t>
            </a:r>
            <a:r>
              <a:rPr sz="3200" dirty="0">
                <a:latin typeface="Arial"/>
                <a:cs typeface="Arial"/>
              </a:rPr>
              <a:t>at a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demo.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Fitts Demo….more </a:t>
            </a:r>
            <a:r>
              <a:rPr spc="-5" dirty="0"/>
              <a:t>than size</a:t>
            </a:r>
            <a:r>
              <a:rPr spc="-90" dirty="0"/>
              <a:t> </a:t>
            </a:r>
            <a:r>
              <a:rPr spc="-5" dirty="0"/>
              <a:t>and  </a:t>
            </a:r>
            <a:r>
              <a:rPr dirty="0"/>
              <a:t>distance?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7620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Al Khaleej</a:t>
            </a:r>
            <a:r>
              <a:rPr spc="-95" dirty="0"/>
              <a:t> </a:t>
            </a:r>
            <a:r>
              <a:rPr dirty="0"/>
              <a:t>Newspaper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255714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Right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Left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362136"/>
            <a:ext cx="6858000" cy="337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Now </a:t>
            </a:r>
            <a:r>
              <a:rPr spc="-5" dirty="0"/>
              <a:t>translated </a:t>
            </a:r>
            <a:r>
              <a:rPr dirty="0"/>
              <a:t>left to</a:t>
            </a:r>
            <a:r>
              <a:rPr spc="-75" dirty="0"/>
              <a:t> </a:t>
            </a:r>
            <a:r>
              <a:rPr dirty="0"/>
              <a:t>right: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604962"/>
            <a:ext cx="7772400" cy="441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Navig</a:t>
            </a:r>
            <a:r>
              <a:rPr spc="5" dirty="0"/>
              <a:t>a</a:t>
            </a:r>
            <a:r>
              <a:rPr dirty="0"/>
              <a:t>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316470" cy="215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do we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judge?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Can we </a:t>
            </a:r>
            <a:r>
              <a:rPr sz="3200" spc="-5" dirty="0">
                <a:latin typeface="Arial"/>
                <a:cs typeface="Arial"/>
              </a:rPr>
              <a:t>find things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fast?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Can the </a:t>
            </a:r>
            <a:r>
              <a:rPr sz="3200" spc="-5" dirty="0">
                <a:latin typeface="Arial"/>
                <a:cs typeface="Arial"/>
              </a:rPr>
              <a:t>layman find things </a:t>
            </a:r>
            <a:r>
              <a:rPr sz="3200" dirty="0">
                <a:latin typeface="Arial"/>
                <a:cs typeface="Arial"/>
              </a:rPr>
              <a:t>fast what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the level 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frustration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Zut</a:t>
            </a:r>
            <a:r>
              <a:rPr spc="-125" dirty="0"/>
              <a:t> </a:t>
            </a:r>
            <a:r>
              <a:rPr dirty="0"/>
              <a:t>Alors!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524000"/>
            <a:ext cx="7543800" cy="439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Metaphors in the design</a:t>
            </a:r>
            <a:r>
              <a:rPr spc="-90" dirty="0"/>
              <a:t> </a:t>
            </a:r>
            <a:r>
              <a:rPr spc="-5" dirty="0"/>
              <a:t>sense..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696834" cy="303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i="1" dirty="0">
                <a:latin typeface="Arial"/>
                <a:cs typeface="Arial"/>
              </a:rPr>
              <a:t>a </a:t>
            </a:r>
            <a:r>
              <a:rPr sz="3200" i="1" spc="-5" dirty="0">
                <a:latin typeface="Arial"/>
                <a:cs typeface="Arial"/>
              </a:rPr>
              <a:t>figure </a:t>
            </a:r>
            <a:r>
              <a:rPr sz="3200" i="1" dirty="0">
                <a:latin typeface="Arial"/>
                <a:cs typeface="Arial"/>
              </a:rPr>
              <a:t>of speech in which an  expression is used to </a:t>
            </a:r>
            <a:r>
              <a:rPr sz="3200" i="1" spc="-5" dirty="0">
                <a:latin typeface="Arial"/>
                <a:cs typeface="Arial"/>
              </a:rPr>
              <a:t>refer </a:t>
            </a:r>
            <a:r>
              <a:rPr sz="3200" i="1" dirty="0">
                <a:latin typeface="Arial"/>
                <a:cs typeface="Arial"/>
              </a:rPr>
              <a:t>to </a:t>
            </a:r>
            <a:r>
              <a:rPr sz="3200" i="1" spc="-5" dirty="0">
                <a:latin typeface="Arial"/>
                <a:cs typeface="Arial"/>
              </a:rPr>
              <a:t>something  that </a:t>
            </a:r>
            <a:r>
              <a:rPr sz="3200" i="1" dirty="0">
                <a:latin typeface="Arial"/>
                <a:cs typeface="Arial"/>
              </a:rPr>
              <a:t>it </a:t>
            </a:r>
            <a:r>
              <a:rPr sz="3200" i="1" spc="-5" dirty="0">
                <a:latin typeface="Arial"/>
                <a:cs typeface="Arial"/>
              </a:rPr>
              <a:t>does not literally denote </a:t>
            </a:r>
            <a:r>
              <a:rPr sz="3200" i="1" dirty="0">
                <a:latin typeface="Arial"/>
                <a:cs typeface="Arial"/>
              </a:rPr>
              <a:t>in </a:t>
            </a:r>
            <a:r>
              <a:rPr sz="3200" i="1" spc="-5" dirty="0">
                <a:latin typeface="Arial"/>
                <a:cs typeface="Arial"/>
              </a:rPr>
              <a:t>order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  suggest a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similarity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goes back </a:t>
            </a:r>
            <a:r>
              <a:rPr sz="3200" dirty="0">
                <a:latin typeface="Arial"/>
                <a:cs typeface="Arial"/>
              </a:rPr>
              <a:t>to the </a:t>
            </a:r>
            <a:r>
              <a:rPr sz="3200" spc="-5" dirty="0">
                <a:latin typeface="Arial"/>
                <a:cs typeface="Arial"/>
              </a:rPr>
              <a:t>all important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concept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from UID </a:t>
            </a:r>
            <a:r>
              <a:rPr sz="3200" spc="-5" dirty="0">
                <a:latin typeface="Arial"/>
                <a:cs typeface="Arial"/>
              </a:rPr>
              <a:t>I:Recognition not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recall.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Frys Electronics, et</a:t>
            </a:r>
            <a:r>
              <a:rPr spc="-125" dirty="0"/>
              <a:t> </a:t>
            </a:r>
            <a:r>
              <a:rPr dirty="0"/>
              <a:t>al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600200"/>
            <a:ext cx="7696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3079115" cy="225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this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week…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Metaphors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Navigation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Metaphors for user</a:t>
            </a:r>
            <a:r>
              <a:rPr spc="-125" dirty="0"/>
              <a:t> </a:t>
            </a:r>
            <a:r>
              <a:rPr dirty="0"/>
              <a:t>experience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6118225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Many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Reasons: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 abstract becomes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concrete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unfamiliar becomes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familiar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Emotions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10" dirty="0">
                <a:latin typeface="Arial"/>
                <a:cs typeface="Arial"/>
              </a:rPr>
              <a:t>be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triggered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Metaphors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5" dirty="0">
                <a:latin typeface="Arial"/>
                <a:cs typeface="Arial"/>
              </a:rPr>
              <a:t>draw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attention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Metaphors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5" dirty="0">
                <a:latin typeface="Arial"/>
                <a:cs typeface="Arial"/>
              </a:rPr>
              <a:t>trigger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Concrete: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52425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are these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metaphors?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000" y="2362136"/>
            <a:ext cx="5537200" cy="3322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Becoming</a:t>
            </a:r>
            <a:r>
              <a:rPr spc="-105" dirty="0"/>
              <a:t> </a:t>
            </a:r>
            <a:r>
              <a:rPr dirty="0"/>
              <a:t>Familiar: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3183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Graphic Designers know </a:t>
            </a:r>
            <a:r>
              <a:rPr sz="3200" spc="-5" dirty="0">
                <a:latin typeface="Arial"/>
                <a:cs typeface="Arial"/>
              </a:rPr>
              <a:t>this all to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well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2667000"/>
            <a:ext cx="5372100" cy="2668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Emotions are</a:t>
            </a:r>
            <a:r>
              <a:rPr spc="-110" dirty="0"/>
              <a:t> </a:t>
            </a:r>
            <a:r>
              <a:rPr dirty="0"/>
              <a:t>stirred: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0" y="1600200"/>
            <a:ext cx="304317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1600200"/>
            <a:ext cx="2943225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Attention </a:t>
            </a:r>
            <a:r>
              <a:rPr dirty="0"/>
              <a:t>is</a:t>
            </a:r>
            <a:r>
              <a:rPr spc="-75" dirty="0"/>
              <a:t> </a:t>
            </a:r>
            <a:r>
              <a:rPr dirty="0"/>
              <a:t>drawn:</a:t>
            </a:r>
          </a:p>
        </p:txBody>
      </p:sp>
      <p:sp>
        <p:nvSpPr>
          <p:cNvPr id="3" name="object 3"/>
          <p:cNvSpPr/>
          <p:nvPr/>
        </p:nvSpPr>
        <p:spPr>
          <a:xfrm>
            <a:off x="1257300" y="1600200"/>
            <a:ext cx="66294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Action is</a:t>
            </a:r>
            <a:r>
              <a:rPr spc="-110" dirty="0"/>
              <a:t> </a:t>
            </a:r>
            <a:r>
              <a:rPr dirty="0"/>
              <a:t>invited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0" y="2286000"/>
            <a:ext cx="3333750" cy="313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94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On To</a:t>
            </a:r>
            <a:r>
              <a:rPr spc="-114" dirty="0"/>
              <a:t> </a:t>
            </a:r>
            <a:r>
              <a:rPr dirty="0"/>
              <a:t>Organization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1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6661150" cy="332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Organization </a:t>
            </a:r>
            <a:r>
              <a:rPr sz="3200" dirty="0">
                <a:latin typeface="Arial"/>
                <a:cs typeface="Arial"/>
              </a:rPr>
              <a:t>is as </a:t>
            </a:r>
            <a:r>
              <a:rPr sz="3200" spc="-5" dirty="0">
                <a:latin typeface="Arial"/>
                <a:cs typeface="Arial"/>
              </a:rPr>
              <a:t>important as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our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message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Remember </a:t>
            </a:r>
            <a:r>
              <a:rPr sz="3200" dirty="0">
                <a:latin typeface="Arial"/>
                <a:cs typeface="Arial"/>
              </a:rPr>
              <a:t>Fitts’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Law?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Left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Right….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5" dirty="0">
                <a:latin typeface="Arial"/>
                <a:cs typeface="Arial"/>
              </a:rPr>
              <a:t>HCI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Let’s </a:t>
            </a:r>
            <a:r>
              <a:rPr sz="3200" dirty="0">
                <a:latin typeface="Arial"/>
                <a:cs typeface="Arial"/>
              </a:rPr>
              <a:t>take a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look: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637</Words>
  <Application>Microsoft Macintosh PowerPoint</Application>
  <PresentationFormat>On-screen Show (4:3)</PresentationFormat>
  <Paragraphs>100</Paragraphs>
  <Slides>21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Wingdings</vt:lpstr>
      <vt:lpstr>Arial</vt:lpstr>
      <vt:lpstr>Office Theme</vt:lpstr>
      <vt:lpstr>Session #2: Metaphors,</vt:lpstr>
      <vt:lpstr>Metaphors in the design sense..</vt:lpstr>
      <vt:lpstr>Metaphors for user experience</vt:lpstr>
      <vt:lpstr>The Concrete:</vt:lpstr>
      <vt:lpstr>Becoming Familiar:</vt:lpstr>
      <vt:lpstr>Emotions are stirred:</vt:lpstr>
      <vt:lpstr>Attention is drawn:</vt:lpstr>
      <vt:lpstr>Action is invited</vt:lpstr>
      <vt:lpstr>On To Organization</vt:lpstr>
      <vt:lpstr>Fitts’ Law</vt:lpstr>
      <vt:lpstr>Site1: Craigslist</vt:lpstr>
      <vt:lpstr>Size: Overrated?</vt:lpstr>
      <vt:lpstr>Site2</vt:lpstr>
      <vt:lpstr>So we’ve talked about size…</vt:lpstr>
      <vt:lpstr>Fitts Demo….more than size and  distance?</vt:lpstr>
      <vt:lpstr>Al Khaleej Newspaper</vt:lpstr>
      <vt:lpstr>Now translated left to right:</vt:lpstr>
      <vt:lpstr>Navigation</vt:lpstr>
      <vt:lpstr>Zut Alors!</vt:lpstr>
      <vt:lpstr>Frys Electronics, et al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Toxicology</dc:title>
  <dc:creator>gfurman</dc:creator>
  <cp:lastModifiedBy>krissecor@carling.onmicrosoft.com</cp:lastModifiedBy>
  <cp:revision>2</cp:revision>
  <dcterms:created xsi:type="dcterms:W3CDTF">2016-07-04T16:54:49Z</dcterms:created>
  <dcterms:modified xsi:type="dcterms:W3CDTF">2016-07-05T04:40:19Z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2016-07-04T00:00:00Z</vt:filetime>
  </property>
</Properties>
</file>