
<file path=[Content_Types].xml><?xml version="1.0" encoding="utf-8"?>
<Types xmlns="http://schemas.openxmlformats.org/package/2006/content-types">
  <Default Extension="xml" ContentType="application/xml"/>
  <Default Extension="png" ContentType="image/png"/>
  <Default Extension="jpg" ContentType="image/jp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4"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74" r:id="rId3"/>
    <p:sldId id="275" r:id="rId4"/>
    <p:sldId id="276" r:id="rId5"/>
    <p:sldId id="277" r:id="rId6"/>
    <p:sldId id="278" r:id="rId7"/>
    <p:sldId id="279" r:id="rId8"/>
    <p:sldId id="280" r:id="rId9"/>
    <p:sldId id="281" r:id="rId10"/>
    <p:sldId id="282" r:id="rId11"/>
    <p:sldId id="283" r:id="rId12"/>
    <p:sldId id="284" r:id="rId13"/>
    <p:sldId id="306" r:id="rId14"/>
    <p:sldId id="307" r:id="rId15"/>
    <p:sldId id="308" r:id="rId16"/>
    <p:sldId id="294" r:id="rId17"/>
    <p:sldId id="295" r:id="rId18"/>
    <p:sldId id="296" r:id="rId19"/>
    <p:sldId id="298" r:id="rId20"/>
    <p:sldId id="299" r:id="rId21"/>
    <p:sldId id="300" r:id="rId22"/>
    <p:sldId id="301" r:id="rId23"/>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570"/>
  </p:normalViewPr>
  <p:slideViewPr>
    <p:cSldViewPr>
      <p:cViewPr>
        <p:scale>
          <a:sx n="110" d="100"/>
          <a:sy n="110" d="100"/>
        </p:scale>
        <p:origin x="1680" y="14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notesMaster" Target="notesMasters/notesMaster1.xml"/><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2B8C9EE1-BCE8-ED40-8864-25172162C8EA}" type="datetimeFigureOut">
              <a:rPr lang="en-US" smtClean="0"/>
              <a:t>11/9/16</a:t>
            </a:fld>
            <a:endParaRPr lang="en-US"/>
          </a:p>
        </p:txBody>
      </p:sp>
      <p:sp>
        <p:nvSpPr>
          <p:cNvPr id="4" name="Slide Image Placeholder 3"/>
          <p:cNvSpPr>
            <a:spLocks noGrp="1" noRot="1" noChangeAspect="1"/>
          </p:cNvSpPr>
          <p:nvPr>
            <p:ph type="sldImg" idx="2"/>
          </p:nvPr>
        </p:nvSpPr>
        <p:spPr>
          <a:xfrm>
            <a:off x="3028950" y="857250"/>
            <a:ext cx="308610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6869955E-1D43-2C40-A453-19D0ECAB29E0}" type="slidenum">
              <a:rPr lang="en-US" smtClean="0"/>
              <a:t>‹#›</a:t>
            </a:fld>
            <a:endParaRPr lang="en-US"/>
          </a:p>
        </p:txBody>
      </p:sp>
    </p:spTree>
    <p:extLst>
      <p:ext uri="{BB962C8B-B14F-4D97-AF65-F5344CB8AC3E}">
        <p14:creationId xmlns:p14="http://schemas.microsoft.com/office/powerpoint/2010/main" val="5515961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69955E-1D43-2C40-A453-19D0ECAB29E0}" type="slidenum">
              <a:rPr lang="en-US" smtClean="0"/>
              <a:t>1</a:t>
            </a:fld>
            <a:endParaRPr lang="en-US"/>
          </a:p>
        </p:txBody>
      </p:sp>
    </p:spTree>
    <p:extLst>
      <p:ext uri="{BB962C8B-B14F-4D97-AF65-F5344CB8AC3E}">
        <p14:creationId xmlns:p14="http://schemas.microsoft.com/office/powerpoint/2010/main" val="20198605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69955E-1D43-2C40-A453-19D0ECAB29E0}" type="slidenum">
              <a:rPr lang="en-US" smtClean="0"/>
              <a:t>6</a:t>
            </a:fld>
            <a:endParaRPr lang="en-US"/>
          </a:p>
        </p:txBody>
      </p:sp>
    </p:spTree>
    <p:extLst>
      <p:ext uri="{BB962C8B-B14F-4D97-AF65-F5344CB8AC3E}">
        <p14:creationId xmlns:p14="http://schemas.microsoft.com/office/powerpoint/2010/main" val="9778408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274002" y="350773"/>
            <a:ext cx="8595994" cy="659765"/>
          </a:xfrm>
          <a:prstGeom prst="rect">
            <a:avLst/>
          </a:prstGeom>
        </p:spPr>
        <p:txBody>
          <a:bodyPr wrap="square" lIns="0" tIns="0" rIns="0" bIns="0">
            <a:spAutoFit/>
          </a:bodyPr>
          <a:lstStyle>
            <a:lvl1pPr>
              <a:defRPr b="0" i="0">
                <a:solidFill>
                  <a:schemeClr val="tx1"/>
                </a:solidFill>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1000" b="0" i="0">
                <a:solidFill>
                  <a:schemeClr val="tx1"/>
                </a:solidFill>
                <a:latin typeface="Arial"/>
                <a:cs typeface="Arial"/>
              </a:defRPr>
            </a:lvl1pPr>
          </a:lstStyle>
          <a:p>
            <a:pPr marL="12700">
              <a:lnSpc>
                <a:spcPct val="100000"/>
              </a:lnSpc>
              <a:spcBef>
                <a:spcPts val="5"/>
              </a:spcBef>
            </a:pPr>
            <a:r>
              <a:rPr lang="en-US" smtClean="0"/>
              <a:t>© Kristian Secor 2017 UC San Diego Extension Online Learning Course: HTML5 and JavaScript</a:t>
            </a:r>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E775CE3C-843B-0948-9A61-3480C0D9C0B3}" type="datetime1">
              <a:rPr lang="en-US" smtClean="0"/>
              <a:t>11/9/16</a:t>
            </a:fld>
            <a:endParaRPr lang="en-US"/>
          </a:p>
        </p:txBody>
      </p:sp>
      <p:sp>
        <p:nvSpPr>
          <p:cNvPr id="6" name="Holder 6"/>
          <p:cNvSpPr>
            <a:spLocks noGrp="1"/>
          </p:cNvSpPr>
          <p:nvPr>
            <p:ph type="sldNum" sz="quarter" idx="7"/>
          </p:nvPr>
        </p:nvSpPr>
        <p:spPr/>
        <p:txBody>
          <a:bodyPr lIns="0" tIns="0" rIns="0" bIns="0"/>
          <a:lstStyle>
            <a:lvl1pPr>
              <a:defRPr sz="1000" b="0" i="0">
                <a:solidFill>
                  <a:schemeClr val="tx1"/>
                </a:solidFill>
                <a:latin typeface="Arial"/>
                <a:cs typeface="Arial"/>
              </a:defRPr>
            </a:lvl1pPr>
          </a:lstStyle>
          <a:p>
            <a:pPr marL="25400">
              <a:lnSpc>
                <a:spcPct val="100000"/>
              </a:lnSpc>
              <a:spcBef>
                <a:spcPts val="5"/>
              </a:spcBef>
            </a:pPr>
            <a:fld id="{81D60167-4931-47E6-BA6A-407CBD079E47}" type="slidenum">
              <a:rPr spc="-5" dirty="0"/>
              <a:t>‹#›</a:t>
            </a:fld>
            <a:endParaRPr spc="-5"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200" b="0" i="0">
                <a:solidFill>
                  <a:schemeClr val="bg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defRPr sz="1000" b="0" i="0">
                <a:solidFill>
                  <a:schemeClr val="tx1"/>
                </a:solidFill>
                <a:latin typeface="Arial"/>
                <a:cs typeface="Arial"/>
              </a:defRPr>
            </a:lvl1pPr>
          </a:lstStyle>
          <a:p>
            <a:pPr marL="12700">
              <a:lnSpc>
                <a:spcPct val="100000"/>
              </a:lnSpc>
              <a:spcBef>
                <a:spcPts val="5"/>
              </a:spcBef>
            </a:pPr>
            <a:r>
              <a:rPr lang="en-US" smtClean="0"/>
              <a:t>© Kristian Secor 2017 UC San Diego Extension Online Learning Course: HTML5 and JavaScript</a:t>
            </a:r>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714D5BC3-F0DE-1B4A-9310-6B18A604BAB9}" type="datetime1">
              <a:rPr lang="en-US" smtClean="0"/>
              <a:t>11/9/16</a:t>
            </a:fld>
            <a:endParaRPr lang="en-US"/>
          </a:p>
        </p:txBody>
      </p:sp>
      <p:sp>
        <p:nvSpPr>
          <p:cNvPr id="6" name="Holder 6"/>
          <p:cNvSpPr>
            <a:spLocks noGrp="1"/>
          </p:cNvSpPr>
          <p:nvPr>
            <p:ph type="sldNum" sz="quarter" idx="7"/>
          </p:nvPr>
        </p:nvSpPr>
        <p:spPr/>
        <p:txBody>
          <a:bodyPr lIns="0" tIns="0" rIns="0" bIns="0"/>
          <a:lstStyle>
            <a:lvl1pPr>
              <a:defRPr sz="1000" b="0" i="0">
                <a:solidFill>
                  <a:schemeClr val="tx1"/>
                </a:solidFill>
                <a:latin typeface="Arial"/>
                <a:cs typeface="Arial"/>
              </a:defRPr>
            </a:lvl1pPr>
          </a:lstStyle>
          <a:p>
            <a:pPr marL="25400">
              <a:lnSpc>
                <a:spcPct val="100000"/>
              </a:lnSpc>
              <a:spcBef>
                <a:spcPts val="5"/>
              </a:spcBef>
            </a:pPr>
            <a:fld id="{81D60167-4931-47E6-BA6A-407CBD079E47}" type="slidenum">
              <a:rPr spc="-5" dirty="0"/>
              <a:t>‹#›</a:t>
            </a:fld>
            <a:endParaRPr spc="-5"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200" b="0" i="0">
                <a:solidFill>
                  <a:schemeClr val="bg1"/>
                </a:solidFill>
                <a:latin typeface="Arial"/>
                <a:cs typeface="Arial"/>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1000" b="0" i="0">
                <a:solidFill>
                  <a:schemeClr val="tx1"/>
                </a:solidFill>
                <a:latin typeface="Arial"/>
                <a:cs typeface="Arial"/>
              </a:defRPr>
            </a:lvl1pPr>
          </a:lstStyle>
          <a:p>
            <a:pPr marL="12700">
              <a:lnSpc>
                <a:spcPct val="100000"/>
              </a:lnSpc>
              <a:spcBef>
                <a:spcPts val="5"/>
              </a:spcBef>
            </a:pPr>
            <a:r>
              <a:rPr lang="en-US" smtClean="0"/>
              <a:t>© Kristian Secor 2017 UC San Diego Extension Online Learning Course: HTML5 and JavaScript</a:t>
            </a:r>
            <a:endParaRPr dirty="0"/>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F2CA81DC-D93B-C043-ADBF-EA2F1CACC6A0}" type="datetime1">
              <a:rPr lang="en-US" smtClean="0"/>
              <a:t>11/9/16</a:t>
            </a:fld>
            <a:endParaRPr lang="en-US"/>
          </a:p>
        </p:txBody>
      </p:sp>
      <p:sp>
        <p:nvSpPr>
          <p:cNvPr id="7" name="Holder 7"/>
          <p:cNvSpPr>
            <a:spLocks noGrp="1"/>
          </p:cNvSpPr>
          <p:nvPr>
            <p:ph type="sldNum" sz="quarter" idx="7"/>
          </p:nvPr>
        </p:nvSpPr>
        <p:spPr/>
        <p:txBody>
          <a:bodyPr lIns="0" tIns="0" rIns="0" bIns="0"/>
          <a:lstStyle>
            <a:lvl1pPr>
              <a:defRPr sz="1000" b="0" i="0">
                <a:solidFill>
                  <a:schemeClr val="tx1"/>
                </a:solidFill>
                <a:latin typeface="Arial"/>
                <a:cs typeface="Arial"/>
              </a:defRPr>
            </a:lvl1pPr>
          </a:lstStyle>
          <a:p>
            <a:pPr marL="25400">
              <a:lnSpc>
                <a:spcPct val="100000"/>
              </a:lnSpc>
              <a:spcBef>
                <a:spcPts val="5"/>
              </a:spcBef>
            </a:pPr>
            <a:fld id="{81D60167-4931-47E6-BA6A-407CBD079E47}" type="slidenum">
              <a:rPr spc="-5" dirty="0"/>
              <a:t>‹#›</a:t>
            </a:fld>
            <a:endParaRPr spc="-5"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200" b="0" i="0">
                <a:solidFill>
                  <a:schemeClr val="bg1"/>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defRPr sz="1000" b="0" i="0">
                <a:solidFill>
                  <a:schemeClr val="tx1"/>
                </a:solidFill>
                <a:latin typeface="Arial"/>
                <a:cs typeface="Arial"/>
              </a:defRPr>
            </a:lvl1pPr>
          </a:lstStyle>
          <a:p>
            <a:pPr marL="12700">
              <a:lnSpc>
                <a:spcPct val="100000"/>
              </a:lnSpc>
              <a:spcBef>
                <a:spcPts val="5"/>
              </a:spcBef>
            </a:pPr>
            <a:r>
              <a:rPr lang="en-US" smtClean="0"/>
              <a:t>© Kristian Secor 2017 UC San Diego Extension Online Learning Course: HTML5 and JavaScript</a:t>
            </a:r>
            <a:endParaRPr dirty="0"/>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95BE67DA-3DE0-9348-8974-D35290027EBF}" type="datetime1">
              <a:rPr lang="en-US" smtClean="0"/>
              <a:t>11/9/16</a:t>
            </a:fld>
            <a:endParaRPr lang="en-US"/>
          </a:p>
        </p:txBody>
      </p:sp>
      <p:sp>
        <p:nvSpPr>
          <p:cNvPr id="5" name="Holder 5"/>
          <p:cNvSpPr>
            <a:spLocks noGrp="1"/>
          </p:cNvSpPr>
          <p:nvPr>
            <p:ph type="sldNum" sz="quarter" idx="7"/>
          </p:nvPr>
        </p:nvSpPr>
        <p:spPr/>
        <p:txBody>
          <a:bodyPr lIns="0" tIns="0" rIns="0" bIns="0"/>
          <a:lstStyle>
            <a:lvl1pPr>
              <a:defRPr sz="1000" b="0" i="0">
                <a:solidFill>
                  <a:schemeClr val="tx1"/>
                </a:solidFill>
                <a:latin typeface="Arial"/>
                <a:cs typeface="Arial"/>
              </a:defRPr>
            </a:lvl1pPr>
          </a:lstStyle>
          <a:p>
            <a:pPr marL="25400">
              <a:lnSpc>
                <a:spcPct val="100000"/>
              </a:lnSpc>
              <a:spcBef>
                <a:spcPts val="5"/>
              </a:spcBef>
            </a:pPr>
            <a:fld id="{81D60167-4931-47E6-BA6A-407CBD079E47}" type="slidenum">
              <a:rPr spc="-5" dirty="0"/>
              <a:t>‹#›</a:t>
            </a:fld>
            <a:endParaRPr spc="-5"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000" b="0" i="0">
                <a:solidFill>
                  <a:schemeClr val="tx1"/>
                </a:solidFill>
                <a:latin typeface="Arial"/>
                <a:cs typeface="Arial"/>
              </a:defRPr>
            </a:lvl1pPr>
          </a:lstStyle>
          <a:p>
            <a:pPr marL="12700">
              <a:lnSpc>
                <a:spcPct val="100000"/>
              </a:lnSpc>
              <a:spcBef>
                <a:spcPts val="5"/>
              </a:spcBef>
            </a:pPr>
            <a:r>
              <a:rPr lang="en-US" smtClean="0"/>
              <a:t>© Kristian Secor 2017 UC San Diego Extension Online Learning Course: HTML5 and JavaScript</a:t>
            </a:r>
            <a:endParaRPr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2C0884A5-B53A-2843-B155-55B8CA7DC0AF}" type="datetime1">
              <a:rPr lang="en-US" smtClean="0"/>
              <a:t>11/9/16</a:t>
            </a:fld>
            <a:endParaRPr lang="en-US"/>
          </a:p>
        </p:txBody>
      </p:sp>
      <p:sp>
        <p:nvSpPr>
          <p:cNvPr id="4" name="Holder 4"/>
          <p:cNvSpPr>
            <a:spLocks noGrp="1"/>
          </p:cNvSpPr>
          <p:nvPr>
            <p:ph type="sldNum" sz="quarter" idx="7"/>
          </p:nvPr>
        </p:nvSpPr>
        <p:spPr/>
        <p:txBody>
          <a:bodyPr lIns="0" tIns="0" rIns="0" bIns="0"/>
          <a:lstStyle>
            <a:lvl1pPr>
              <a:defRPr sz="1000" b="0" i="0">
                <a:solidFill>
                  <a:schemeClr val="tx1"/>
                </a:solidFill>
                <a:latin typeface="Arial"/>
                <a:cs typeface="Arial"/>
              </a:defRPr>
            </a:lvl1pPr>
          </a:lstStyle>
          <a:p>
            <a:pPr marL="25400">
              <a:lnSpc>
                <a:spcPct val="100000"/>
              </a:lnSpc>
              <a:spcBef>
                <a:spcPts val="5"/>
              </a:spcBef>
            </a:pPr>
            <a:fld id="{81D60167-4931-47E6-BA6A-407CBD079E47}" type="slidenum">
              <a:rPr spc="-5" dirty="0"/>
              <a:t>‹#›</a:t>
            </a:fld>
            <a:endParaRPr spc="-5"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381000" y="533400"/>
            <a:ext cx="8305800" cy="5715000"/>
          </a:xfrm>
          <a:custGeom>
            <a:avLst/>
            <a:gdLst/>
            <a:ahLst/>
            <a:cxnLst/>
            <a:rect l="l" t="t" r="r" b="b"/>
            <a:pathLst>
              <a:path w="8305800" h="5715000">
                <a:moveTo>
                  <a:pt x="0" y="784478"/>
                </a:moveTo>
                <a:lnTo>
                  <a:pt x="1431" y="736696"/>
                </a:lnTo>
                <a:lnTo>
                  <a:pt x="5672" y="689670"/>
                </a:lnTo>
                <a:lnTo>
                  <a:pt x="12639" y="643483"/>
                </a:lnTo>
                <a:lnTo>
                  <a:pt x="22251" y="598216"/>
                </a:lnTo>
                <a:lnTo>
                  <a:pt x="34425" y="553952"/>
                </a:lnTo>
                <a:lnTo>
                  <a:pt x="49080" y="510772"/>
                </a:lnTo>
                <a:lnTo>
                  <a:pt x="66133" y="468759"/>
                </a:lnTo>
                <a:lnTo>
                  <a:pt x="85502" y="427996"/>
                </a:lnTo>
                <a:lnTo>
                  <a:pt x="107106" y="388563"/>
                </a:lnTo>
                <a:lnTo>
                  <a:pt x="130862" y="350544"/>
                </a:lnTo>
                <a:lnTo>
                  <a:pt x="156688" y="314020"/>
                </a:lnTo>
                <a:lnTo>
                  <a:pt x="184503" y="279073"/>
                </a:lnTo>
                <a:lnTo>
                  <a:pt x="214223" y="245786"/>
                </a:lnTo>
                <a:lnTo>
                  <a:pt x="245768" y="214240"/>
                </a:lnTo>
                <a:lnTo>
                  <a:pt x="279054" y="184518"/>
                </a:lnTo>
                <a:lnTo>
                  <a:pt x="314000" y="156703"/>
                </a:lnTo>
                <a:lnTo>
                  <a:pt x="350524" y="130875"/>
                </a:lnTo>
                <a:lnTo>
                  <a:pt x="388544" y="107117"/>
                </a:lnTo>
                <a:lnTo>
                  <a:pt x="427978" y="85511"/>
                </a:lnTo>
                <a:lnTo>
                  <a:pt x="468743" y="66140"/>
                </a:lnTo>
                <a:lnTo>
                  <a:pt x="510758" y="49085"/>
                </a:lnTo>
                <a:lnTo>
                  <a:pt x="553940" y="34429"/>
                </a:lnTo>
                <a:lnTo>
                  <a:pt x="598207" y="22253"/>
                </a:lnTo>
                <a:lnTo>
                  <a:pt x="643478" y="12640"/>
                </a:lnTo>
                <a:lnTo>
                  <a:pt x="689671" y="5672"/>
                </a:lnTo>
                <a:lnTo>
                  <a:pt x="736702" y="1431"/>
                </a:lnTo>
                <a:lnTo>
                  <a:pt x="784491" y="0"/>
                </a:lnTo>
                <a:lnTo>
                  <a:pt x="7521321" y="0"/>
                </a:lnTo>
                <a:lnTo>
                  <a:pt x="7569103" y="1431"/>
                </a:lnTo>
                <a:lnTo>
                  <a:pt x="7616129" y="5672"/>
                </a:lnTo>
                <a:lnTo>
                  <a:pt x="7662316" y="12640"/>
                </a:lnTo>
                <a:lnTo>
                  <a:pt x="7707583" y="22253"/>
                </a:lnTo>
                <a:lnTo>
                  <a:pt x="7751847" y="34429"/>
                </a:lnTo>
                <a:lnTo>
                  <a:pt x="7795027" y="49085"/>
                </a:lnTo>
                <a:lnTo>
                  <a:pt x="7837040" y="66140"/>
                </a:lnTo>
                <a:lnTo>
                  <a:pt x="7877803" y="85511"/>
                </a:lnTo>
                <a:lnTo>
                  <a:pt x="7917236" y="107117"/>
                </a:lnTo>
                <a:lnTo>
                  <a:pt x="7955255" y="130875"/>
                </a:lnTo>
                <a:lnTo>
                  <a:pt x="7991779" y="156703"/>
                </a:lnTo>
                <a:lnTo>
                  <a:pt x="8026726" y="184518"/>
                </a:lnTo>
                <a:lnTo>
                  <a:pt x="8060013" y="214240"/>
                </a:lnTo>
                <a:lnTo>
                  <a:pt x="8091559" y="245786"/>
                </a:lnTo>
                <a:lnTo>
                  <a:pt x="8121281" y="279073"/>
                </a:lnTo>
                <a:lnTo>
                  <a:pt x="8149096" y="314020"/>
                </a:lnTo>
                <a:lnTo>
                  <a:pt x="8174924" y="350544"/>
                </a:lnTo>
                <a:lnTo>
                  <a:pt x="8198682" y="388563"/>
                </a:lnTo>
                <a:lnTo>
                  <a:pt x="8220288" y="427996"/>
                </a:lnTo>
                <a:lnTo>
                  <a:pt x="8239659" y="468759"/>
                </a:lnTo>
                <a:lnTo>
                  <a:pt x="8256714" y="510772"/>
                </a:lnTo>
                <a:lnTo>
                  <a:pt x="8271370" y="553952"/>
                </a:lnTo>
                <a:lnTo>
                  <a:pt x="8283546" y="598216"/>
                </a:lnTo>
                <a:lnTo>
                  <a:pt x="8293159" y="643483"/>
                </a:lnTo>
                <a:lnTo>
                  <a:pt x="8300127" y="689670"/>
                </a:lnTo>
                <a:lnTo>
                  <a:pt x="8304368" y="736696"/>
                </a:lnTo>
                <a:lnTo>
                  <a:pt x="8305800" y="784478"/>
                </a:lnTo>
                <a:lnTo>
                  <a:pt x="8305800" y="4930521"/>
                </a:lnTo>
                <a:lnTo>
                  <a:pt x="8304368" y="4978308"/>
                </a:lnTo>
                <a:lnTo>
                  <a:pt x="8300127" y="5025338"/>
                </a:lnTo>
                <a:lnTo>
                  <a:pt x="8293159" y="5071529"/>
                </a:lnTo>
                <a:lnTo>
                  <a:pt x="8283546" y="5116799"/>
                </a:lnTo>
                <a:lnTo>
                  <a:pt x="8271370" y="5161066"/>
                </a:lnTo>
                <a:lnTo>
                  <a:pt x="8256714" y="5204247"/>
                </a:lnTo>
                <a:lnTo>
                  <a:pt x="8239659" y="5246261"/>
                </a:lnTo>
                <a:lnTo>
                  <a:pt x="8220288" y="5287026"/>
                </a:lnTo>
                <a:lnTo>
                  <a:pt x="8198682" y="5326459"/>
                </a:lnTo>
                <a:lnTo>
                  <a:pt x="8174924" y="5364478"/>
                </a:lnTo>
                <a:lnTo>
                  <a:pt x="8149096" y="5401001"/>
                </a:lnTo>
                <a:lnTo>
                  <a:pt x="8121281" y="5435947"/>
                </a:lnTo>
                <a:lnTo>
                  <a:pt x="8091559" y="5469233"/>
                </a:lnTo>
                <a:lnTo>
                  <a:pt x="8060013" y="5500777"/>
                </a:lnTo>
                <a:lnTo>
                  <a:pt x="8026726" y="5530497"/>
                </a:lnTo>
                <a:lnTo>
                  <a:pt x="7991779" y="5558311"/>
                </a:lnTo>
                <a:lnTo>
                  <a:pt x="7955255" y="5584137"/>
                </a:lnTo>
                <a:lnTo>
                  <a:pt x="7917236" y="5607893"/>
                </a:lnTo>
                <a:lnTo>
                  <a:pt x="7877803" y="5629497"/>
                </a:lnTo>
                <a:lnTo>
                  <a:pt x="7837040" y="5648866"/>
                </a:lnTo>
                <a:lnTo>
                  <a:pt x="7795027" y="5665920"/>
                </a:lnTo>
                <a:lnTo>
                  <a:pt x="7751847" y="5680574"/>
                </a:lnTo>
                <a:lnTo>
                  <a:pt x="7707583" y="5692749"/>
                </a:lnTo>
                <a:lnTo>
                  <a:pt x="7662316" y="5702360"/>
                </a:lnTo>
                <a:lnTo>
                  <a:pt x="7616129" y="5709327"/>
                </a:lnTo>
                <a:lnTo>
                  <a:pt x="7569103" y="5713568"/>
                </a:lnTo>
                <a:lnTo>
                  <a:pt x="7521321" y="5715000"/>
                </a:lnTo>
                <a:lnTo>
                  <a:pt x="784491" y="5715000"/>
                </a:lnTo>
                <a:lnTo>
                  <a:pt x="736702" y="5713568"/>
                </a:lnTo>
                <a:lnTo>
                  <a:pt x="689671" y="5709327"/>
                </a:lnTo>
                <a:lnTo>
                  <a:pt x="643478" y="5702360"/>
                </a:lnTo>
                <a:lnTo>
                  <a:pt x="598207" y="5692749"/>
                </a:lnTo>
                <a:lnTo>
                  <a:pt x="553940" y="5680574"/>
                </a:lnTo>
                <a:lnTo>
                  <a:pt x="510758" y="5665920"/>
                </a:lnTo>
                <a:lnTo>
                  <a:pt x="468743" y="5648866"/>
                </a:lnTo>
                <a:lnTo>
                  <a:pt x="427978" y="5629497"/>
                </a:lnTo>
                <a:lnTo>
                  <a:pt x="388544" y="5607893"/>
                </a:lnTo>
                <a:lnTo>
                  <a:pt x="350524" y="5584137"/>
                </a:lnTo>
                <a:lnTo>
                  <a:pt x="314000" y="5558311"/>
                </a:lnTo>
                <a:lnTo>
                  <a:pt x="279054" y="5530497"/>
                </a:lnTo>
                <a:lnTo>
                  <a:pt x="245768" y="5500777"/>
                </a:lnTo>
                <a:lnTo>
                  <a:pt x="214223" y="5469233"/>
                </a:lnTo>
                <a:lnTo>
                  <a:pt x="184503" y="5435947"/>
                </a:lnTo>
                <a:lnTo>
                  <a:pt x="156688" y="5401001"/>
                </a:lnTo>
                <a:lnTo>
                  <a:pt x="130862" y="5364478"/>
                </a:lnTo>
                <a:lnTo>
                  <a:pt x="107106" y="5326459"/>
                </a:lnTo>
                <a:lnTo>
                  <a:pt x="85502" y="5287026"/>
                </a:lnTo>
                <a:lnTo>
                  <a:pt x="66133" y="5246261"/>
                </a:lnTo>
                <a:lnTo>
                  <a:pt x="49080" y="5204247"/>
                </a:lnTo>
                <a:lnTo>
                  <a:pt x="34425" y="5161066"/>
                </a:lnTo>
                <a:lnTo>
                  <a:pt x="22251" y="5116799"/>
                </a:lnTo>
                <a:lnTo>
                  <a:pt x="12639" y="5071529"/>
                </a:lnTo>
                <a:lnTo>
                  <a:pt x="5672" y="5025338"/>
                </a:lnTo>
                <a:lnTo>
                  <a:pt x="1431" y="4978308"/>
                </a:lnTo>
                <a:lnTo>
                  <a:pt x="0" y="4930521"/>
                </a:lnTo>
                <a:lnTo>
                  <a:pt x="0" y="784478"/>
                </a:lnTo>
                <a:close/>
              </a:path>
            </a:pathLst>
          </a:custGeom>
          <a:ln w="50800">
            <a:solidFill>
              <a:srgbClr val="A9B0B5"/>
            </a:solidFill>
          </a:ln>
        </p:spPr>
        <p:txBody>
          <a:bodyPr wrap="square" lIns="0" tIns="0" rIns="0" bIns="0" rtlCol="0"/>
          <a:lstStyle/>
          <a:p>
            <a:endParaRPr/>
          </a:p>
        </p:txBody>
      </p:sp>
      <p:sp>
        <p:nvSpPr>
          <p:cNvPr id="17" name="bk object 17"/>
          <p:cNvSpPr/>
          <p:nvPr/>
        </p:nvSpPr>
        <p:spPr>
          <a:xfrm>
            <a:off x="0" y="151129"/>
            <a:ext cx="8534400" cy="1220470"/>
          </a:xfrm>
          <a:custGeom>
            <a:avLst/>
            <a:gdLst/>
            <a:ahLst/>
            <a:cxnLst/>
            <a:rect l="l" t="t" r="r" b="b"/>
            <a:pathLst>
              <a:path w="8534400" h="1220470">
                <a:moveTo>
                  <a:pt x="7924800" y="0"/>
                </a:moveTo>
                <a:lnTo>
                  <a:pt x="0" y="1270"/>
                </a:lnTo>
                <a:lnTo>
                  <a:pt x="0" y="1220470"/>
                </a:lnTo>
                <a:lnTo>
                  <a:pt x="7923530" y="1220470"/>
                </a:lnTo>
                <a:lnTo>
                  <a:pt x="7971326" y="1218635"/>
                </a:lnTo>
                <a:lnTo>
                  <a:pt x="8018107" y="1213221"/>
                </a:lnTo>
                <a:lnTo>
                  <a:pt x="8063737" y="1204363"/>
                </a:lnTo>
                <a:lnTo>
                  <a:pt x="8108080" y="1192198"/>
                </a:lnTo>
                <a:lnTo>
                  <a:pt x="8151003" y="1176861"/>
                </a:lnTo>
                <a:lnTo>
                  <a:pt x="8192370" y="1158488"/>
                </a:lnTo>
                <a:lnTo>
                  <a:pt x="8232045" y="1137214"/>
                </a:lnTo>
                <a:lnTo>
                  <a:pt x="8269895" y="1113176"/>
                </a:lnTo>
                <a:lnTo>
                  <a:pt x="8305785" y="1086509"/>
                </a:lnTo>
                <a:lnTo>
                  <a:pt x="8339578" y="1057348"/>
                </a:lnTo>
                <a:lnTo>
                  <a:pt x="8371141" y="1025831"/>
                </a:lnTo>
                <a:lnTo>
                  <a:pt x="8400339" y="992092"/>
                </a:lnTo>
                <a:lnTo>
                  <a:pt x="8427035" y="956267"/>
                </a:lnTo>
                <a:lnTo>
                  <a:pt x="8451097" y="918492"/>
                </a:lnTo>
                <a:lnTo>
                  <a:pt x="8472388" y="878902"/>
                </a:lnTo>
                <a:lnTo>
                  <a:pt x="8490774" y="837635"/>
                </a:lnTo>
                <a:lnTo>
                  <a:pt x="8506119" y="794824"/>
                </a:lnTo>
                <a:lnTo>
                  <a:pt x="8518289" y="750607"/>
                </a:lnTo>
                <a:lnTo>
                  <a:pt x="8527149" y="705118"/>
                </a:lnTo>
                <a:lnTo>
                  <a:pt x="8532565" y="658493"/>
                </a:lnTo>
                <a:lnTo>
                  <a:pt x="8534400" y="610870"/>
                </a:lnTo>
                <a:lnTo>
                  <a:pt x="8532565" y="563097"/>
                </a:lnTo>
                <a:lnTo>
                  <a:pt x="8527151" y="516353"/>
                </a:lnTo>
                <a:lnTo>
                  <a:pt x="8518293" y="470769"/>
                </a:lnTo>
                <a:lnTo>
                  <a:pt x="8506128" y="426478"/>
                </a:lnTo>
                <a:lnTo>
                  <a:pt x="8490791" y="383613"/>
                </a:lnTo>
                <a:lnTo>
                  <a:pt x="8472418" y="342307"/>
                </a:lnTo>
                <a:lnTo>
                  <a:pt x="8451144" y="302692"/>
                </a:lnTo>
                <a:lnTo>
                  <a:pt x="8427106" y="264901"/>
                </a:lnTo>
                <a:lnTo>
                  <a:pt x="8400439" y="229068"/>
                </a:lnTo>
                <a:lnTo>
                  <a:pt x="8371278" y="195323"/>
                </a:lnTo>
                <a:lnTo>
                  <a:pt x="8339761" y="163801"/>
                </a:lnTo>
                <a:lnTo>
                  <a:pt x="8306022" y="134634"/>
                </a:lnTo>
                <a:lnTo>
                  <a:pt x="8270197" y="107954"/>
                </a:lnTo>
                <a:lnTo>
                  <a:pt x="8232422" y="83895"/>
                </a:lnTo>
                <a:lnTo>
                  <a:pt x="8192832" y="62589"/>
                </a:lnTo>
                <a:lnTo>
                  <a:pt x="8151565" y="44168"/>
                </a:lnTo>
                <a:lnTo>
                  <a:pt x="8108754" y="28767"/>
                </a:lnTo>
                <a:lnTo>
                  <a:pt x="8064537" y="16516"/>
                </a:lnTo>
                <a:lnTo>
                  <a:pt x="8019048" y="7550"/>
                </a:lnTo>
                <a:lnTo>
                  <a:pt x="7972423" y="2000"/>
                </a:lnTo>
                <a:lnTo>
                  <a:pt x="7924800" y="0"/>
                </a:lnTo>
                <a:close/>
              </a:path>
            </a:pathLst>
          </a:custGeom>
          <a:solidFill>
            <a:srgbClr val="6666CC"/>
          </a:solidFill>
        </p:spPr>
        <p:txBody>
          <a:bodyPr wrap="square" lIns="0" tIns="0" rIns="0" bIns="0" rtlCol="0"/>
          <a:lstStyle/>
          <a:p>
            <a:endParaRPr/>
          </a:p>
        </p:txBody>
      </p:sp>
      <p:sp>
        <p:nvSpPr>
          <p:cNvPr id="18" name="bk object 18"/>
          <p:cNvSpPr/>
          <p:nvPr/>
        </p:nvSpPr>
        <p:spPr>
          <a:xfrm>
            <a:off x="0" y="1219200"/>
            <a:ext cx="8077200" cy="0"/>
          </a:xfrm>
          <a:custGeom>
            <a:avLst/>
            <a:gdLst/>
            <a:ahLst/>
            <a:cxnLst/>
            <a:rect l="l" t="t" r="r" b="b"/>
            <a:pathLst>
              <a:path w="8077200">
                <a:moveTo>
                  <a:pt x="0" y="0"/>
                </a:moveTo>
                <a:lnTo>
                  <a:pt x="8077200" y="0"/>
                </a:lnTo>
              </a:path>
            </a:pathLst>
          </a:custGeom>
          <a:ln w="38100">
            <a:solidFill>
              <a:srgbClr val="FFFFFF"/>
            </a:solidFill>
          </a:ln>
        </p:spPr>
        <p:txBody>
          <a:bodyPr wrap="square" lIns="0" tIns="0" rIns="0" bIns="0" rtlCol="0"/>
          <a:lstStyle/>
          <a:p>
            <a:endParaRPr/>
          </a:p>
        </p:txBody>
      </p:sp>
      <p:sp>
        <p:nvSpPr>
          <p:cNvPr id="2" name="Holder 2"/>
          <p:cNvSpPr>
            <a:spLocks noGrp="1"/>
          </p:cNvSpPr>
          <p:nvPr>
            <p:ph type="title"/>
          </p:nvPr>
        </p:nvSpPr>
        <p:spPr>
          <a:xfrm>
            <a:off x="274002" y="350773"/>
            <a:ext cx="8595994" cy="659765"/>
          </a:xfrm>
          <a:prstGeom prst="rect">
            <a:avLst/>
          </a:prstGeom>
        </p:spPr>
        <p:txBody>
          <a:bodyPr wrap="square" lIns="0" tIns="0" rIns="0" bIns="0">
            <a:spAutoFit/>
          </a:bodyPr>
          <a:lstStyle>
            <a:lvl1pPr>
              <a:defRPr sz="4200" b="0" i="0">
                <a:solidFill>
                  <a:schemeClr val="bg1"/>
                </a:solidFill>
                <a:latin typeface="Arial"/>
                <a:cs typeface="Arial"/>
              </a:defRPr>
            </a:lvl1pPr>
          </a:lstStyle>
          <a:p>
            <a:endParaRPr/>
          </a:p>
        </p:txBody>
      </p:sp>
      <p:sp>
        <p:nvSpPr>
          <p:cNvPr id="3" name="Holder 3"/>
          <p:cNvSpPr>
            <a:spLocks noGrp="1"/>
          </p:cNvSpPr>
          <p:nvPr>
            <p:ph type="body" idx="1"/>
          </p:nvPr>
        </p:nvSpPr>
        <p:spPr>
          <a:xfrm>
            <a:off x="688657" y="1636395"/>
            <a:ext cx="7766685" cy="1674495"/>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536257" y="6506810"/>
            <a:ext cx="5380990" cy="167640"/>
          </a:xfrm>
          <a:prstGeom prst="rect">
            <a:avLst/>
          </a:prstGeom>
        </p:spPr>
        <p:txBody>
          <a:bodyPr wrap="square" lIns="0" tIns="0" rIns="0" bIns="0">
            <a:spAutoFit/>
          </a:bodyPr>
          <a:lstStyle>
            <a:lvl1pPr>
              <a:defRPr sz="1000" b="0" i="0">
                <a:solidFill>
                  <a:schemeClr val="tx1"/>
                </a:solidFill>
                <a:latin typeface="Arial"/>
                <a:cs typeface="Arial"/>
              </a:defRPr>
            </a:lvl1pPr>
          </a:lstStyle>
          <a:p>
            <a:pPr marL="12700">
              <a:lnSpc>
                <a:spcPct val="100000"/>
              </a:lnSpc>
              <a:spcBef>
                <a:spcPts val="5"/>
              </a:spcBef>
            </a:pPr>
            <a:r>
              <a:rPr lang="en-US" smtClean="0"/>
              <a:t>© Kristian Secor 2017 UC San Diego Extension Online Learning Course: HTML5 and JavaScript</a:t>
            </a:r>
            <a:endParaRPr dirty="0"/>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B9AEDF70-09CB-E945-95F5-4C19B57313F4}" type="datetime1">
              <a:rPr lang="en-US" smtClean="0"/>
              <a:t>11/9/16</a:t>
            </a:fld>
            <a:endParaRPr lang="en-US"/>
          </a:p>
        </p:txBody>
      </p:sp>
      <p:sp>
        <p:nvSpPr>
          <p:cNvPr id="6" name="Holder 6"/>
          <p:cNvSpPr>
            <a:spLocks noGrp="1"/>
          </p:cNvSpPr>
          <p:nvPr>
            <p:ph type="sldNum" sz="quarter" idx="7"/>
          </p:nvPr>
        </p:nvSpPr>
        <p:spPr>
          <a:xfrm>
            <a:off x="8297926" y="6522049"/>
            <a:ext cx="193675" cy="167640"/>
          </a:xfrm>
          <a:prstGeom prst="rect">
            <a:avLst/>
          </a:prstGeom>
        </p:spPr>
        <p:txBody>
          <a:bodyPr wrap="square" lIns="0" tIns="0" rIns="0" bIns="0">
            <a:spAutoFit/>
          </a:bodyPr>
          <a:lstStyle>
            <a:lvl1pPr>
              <a:defRPr sz="1000" b="0" i="0">
                <a:solidFill>
                  <a:schemeClr val="tx1"/>
                </a:solidFill>
                <a:latin typeface="Arial"/>
                <a:cs typeface="Arial"/>
              </a:defRPr>
            </a:lvl1pPr>
          </a:lstStyle>
          <a:p>
            <a:pPr marL="25400">
              <a:lnSpc>
                <a:spcPct val="100000"/>
              </a:lnSpc>
              <a:spcBef>
                <a:spcPts val="5"/>
              </a:spcBef>
            </a:pPr>
            <a:fld id="{81D60167-4931-47E6-BA6A-407CBD079E47}" type="slidenum">
              <a:rPr spc="-5" dirty="0"/>
              <a:t>‹#›</a:t>
            </a:fld>
            <a:endParaRPr spc="-5"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hdr="0" dt="0"/>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685800" y="2057400"/>
            <a:ext cx="7391400" cy="3352800"/>
          </a:xfrm>
          <a:custGeom>
            <a:avLst/>
            <a:gdLst/>
            <a:ahLst/>
            <a:cxnLst/>
            <a:rect l="l" t="t" r="r" b="b"/>
            <a:pathLst>
              <a:path w="7391400" h="3352800">
                <a:moveTo>
                  <a:pt x="0" y="558800"/>
                </a:moveTo>
                <a:lnTo>
                  <a:pt x="2051" y="510585"/>
                </a:lnTo>
                <a:lnTo>
                  <a:pt x="8092" y="463509"/>
                </a:lnTo>
                <a:lnTo>
                  <a:pt x="17957" y="417740"/>
                </a:lnTo>
                <a:lnTo>
                  <a:pt x="31477" y="373445"/>
                </a:lnTo>
                <a:lnTo>
                  <a:pt x="48483" y="330792"/>
                </a:lnTo>
                <a:lnTo>
                  <a:pt x="68810" y="289949"/>
                </a:lnTo>
                <a:lnTo>
                  <a:pt x="92288" y="251083"/>
                </a:lnTo>
                <a:lnTo>
                  <a:pt x="118751" y="214362"/>
                </a:lnTo>
                <a:lnTo>
                  <a:pt x="148029" y="179955"/>
                </a:lnTo>
                <a:lnTo>
                  <a:pt x="179957" y="148028"/>
                </a:lnTo>
                <a:lnTo>
                  <a:pt x="214365" y="118750"/>
                </a:lnTo>
                <a:lnTo>
                  <a:pt x="251086" y="92288"/>
                </a:lnTo>
                <a:lnTo>
                  <a:pt x="289953" y="68809"/>
                </a:lnTo>
                <a:lnTo>
                  <a:pt x="330797" y="48483"/>
                </a:lnTo>
                <a:lnTo>
                  <a:pt x="373451" y="31476"/>
                </a:lnTo>
                <a:lnTo>
                  <a:pt x="417748" y="17957"/>
                </a:lnTo>
                <a:lnTo>
                  <a:pt x="463518" y="8092"/>
                </a:lnTo>
                <a:lnTo>
                  <a:pt x="510596" y="2051"/>
                </a:lnTo>
                <a:lnTo>
                  <a:pt x="558812" y="0"/>
                </a:lnTo>
                <a:lnTo>
                  <a:pt x="6832600" y="0"/>
                </a:lnTo>
                <a:lnTo>
                  <a:pt x="6880814" y="2051"/>
                </a:lnTo>
                <a:lnTo>
                  <a:pt x="6927890" y="8092"/>
                </a:lnTo>
                <a:lnTo>
                  <a:pt x="6973659" y="17957"/>
                </a:lnTo>
                <a:lnTo>
                  <a:pt x="7017954" y="31476"/>
                </a:lnTo>
                <a:lnTo>
                  <a:pt x="7060607" y="48483"/>
                </a:lnTo>
                <a:lnTo>
                  <a:pt x="7101450" y="68809"/>
                </a:lnTo>
                <a:lnTo>
                  <a:pt x="7140316" y="92288"/>
                </a:lnTo>
                <a:lnTo>
                  <a:pt x="7177037" y="118750"/>
                </a:lnTo>
                <a:lnTo>
                  <a:pt x="7211444" y="148028"/>
                </a:lnTo>
                <a:lnTo>
                  <a:pt x="7243371" y="179955"/>
                </a:lnTo>
                <a:lnTo>
                  <a:pt x="7272649" y="214362"/>
                </a:lnTo>
                <a:lnTo>
                  <a:pt x="7299111" y="251083"/>
                </a:lnTo>
                <a:lnTo>
                  <a:pt x="7322590" y="289949"/>
                </a:lnTo>
                <a:lnTo>
                  <a:pt x="7342916" y="330792"/>
                </a:lnTo>
                <a:lnTo>
                  <a:pt x="7359923" y="373445"/>
                </a:lnTo>
                <a:lnTo>
                  <a:pt x="7373442" y="417740"/>
                </a:lnTo>
                <a:lnTo>
                  <a:pt x="7383307" y="463509"/>
                </a:lnTo>
                <a:lnTo>
                  <a:pt x="7389348" y="510585"/>
                </a:lnTo>
                <a:lnTo>
                  <a:pt x="7391400" y="558800"/>
                </a:lnTo>
                <a:lnTo>
                  <a:pt x="7391400" y="2794000"/>
                </a:lnTo>
                <a:lnTo>
                  <a:pt x="7389348" y="2842214"/>
                </a:lnTo>
                <a:lnTo>
                  <a:pt x="7383307" y="2889290"/>
                </a:lnTo>
                <a:lnTo>
                  <a:pt x="7373442" y="2935059"/>
                </a:lnTo>
                <a:lnTo>
                  <a:pt x="7359923" y="2979354"/>
                </a:lnTo>
                <a:lnTo>
                  <a:pt x="7342916" y="3022007"/>
                </a:lnTo>
                <a:lnTo>
                  <a:pt x="7322590" y="3062850"/>
                </a:lnTo>
                <a:lnTo>
                  <a:pt x="7299111" y="3101716"/>
                </a:lnTo>
                <a:lnTo>
                  <a:pt x="7272649" y="3138437"/>
                </a:lnTo>
                <a:lnTo>
                  <a:pt x="7243371" y="3172844"/>
                </a:lnTo>
                <a:lnTo>
                  <a:pt x="7211444" y="3204771"/>
                </a:lnTo>
                <a:lnTo>
                  <a:pt x="7177037" y="3234049"/>
                </a:lnTo>
                <a:lnTo>
                  <a:pt x="7140316" y="3260511"/>
                </a:lnTo>
                <a:lnTo>
                  <a:pt x="7101450" y="3283990"/>
                </a:lnTo>
                <a:lnTo>
                  <a:pt x="7060607" y="3304316"/>
                </a:lnTo>
                <a:lnTo>
                  <a:pt x="7017954" y="3321323"/>
                </a:lnTo>
                <a:lnTo>
                  <a:pt x="6973659" y="3334842"/>
                </a:lnTo>
                <a:lnTo>
                  <a:pt x="6927890" y="3344707"/>
                </a:lnTo>
                <a:lnTo>
                  <a:pt x="6880814" y="3350748"/>
                </a:lnTo>
                <a:lnTo>
                  <a:pt x="6832600" y="3352800"/>
                </a:lnTo>
                <a:lnTo>
                  <a:pt x="558812" y="3352800"/>
                </a:lnTo>
                <a:lnTo>
                  <a:pt x="510596" y="3350748"/>
                </a:lnTo>
                <a:lnTo>
                  <a:pt x="463518" y="3344707"/>
                </a:lnTo>
                <a:lnTo>
                  <a:pt x="417748" y="3334842"/>
                </a:lnTo>
                <a:lnTo>
                  <a:pt x="373451" y="3321323"/>
                </a:lnTo>
                <a:lnTo>
                  <a:pt x="330797" y="3304316"/>
                </a:lnTo>
                <a:lnTo>
                  <a:pt x="289953" y="3283990"/>
                </a:lnTo>
                <a:lnTo>
                  <a:pt x="251086" y="3260511"/>
                </a:lnTo>
                <a:lnTo>
                  <a:pt x="214365" y="3234049"/>
                </a:lnTo>
                <a:lnTo>
                  <a:pt x="179957" y="3204771"/>
                </a:lnTo>
                <a:lnTo>
                  <a:pt x="148029" y="3172844"/>
                </a:lnTo>
                <a:lnTo>
                  <a:pt x="118751" y="3138437"/>
                </a:lnTo>
                <a:lnTo>
                  <a:pt x="92288" y="3101716"/>
                </a:lnTo>
                <a:lnTo>
                  <a:pt x="68810" y="3062850"/>
                </a:lnTo>
                <a:lnTo>
                  <a:pt x="48483" y="3022007"/>
                </a:lnTo>
                <a:lnTo>
                  <a:pt x="31477" y="2979354"/>
                </a:lnTo>
                <a:lnTo>
                  <a:pt x="17957" y="2935059"/>
                </a:lnTo>
                <a:lnTo>
                  <a:pt x="8092" y="2889290"/>
                </a:lnTo>
                <a:lnTo>
                  <a:pt x="2051" y="2842214"/>
                </a:lnTo>
                <a:lnTo>
                  <a:pt x="0" y="2794000"/>
                </a:lnTo>
                <a:lnTo>
                  <a:pt x="0" y="558800"/>
                </a:lnTo>
                <a:close/>
              </a:path>
            </a:pathLst>
          </a:custGeom>
          <a:ln w="50800">
            <a:solidFill>
              <a:srgbClr val="A9B0B5"/>
            </a:solidFill>
          </a:ln>
        </p:spPr>
        <p:txBody>
          <a:bodyPr wrap="square" lIns="0" tIns="0" rIns="0" bIns="0" rtlCol="0"/>
          <a:lstStyle/>
          <a:p>
            <a:endParaRPr/>
          </a:p>
        </p:txBody>
      </p:sp>
      <p:sp>
        <p:nvSpPr>
          <p:cNvPr id="3" name="object 3"/>
          <p:cNvSpPr/>
          <p:nvPr/>
        </p:nvSpPr>
        <p:spPr>
          <a:xfrm>
            <a:off x="228600" y="914400"/>
            <a:ext cx="7162800" cy="990600"/>
          </a:xfrm>
          <a:custGeom>
            <a:avLst/>
            <a:gdLst/>
            <a:ahLst/>
            <a:cxnLst/>
            <a:rect l="l" t="t" r="r" b="b"/>
            <a:pathLst>
              <a:path w="7162800" h="990600">
                <a:moveTo>
                  <a:pt x="0" y="990600"/>
                </a:moveTo>
                <a:lnTo>
                  <a:pt x="7162800" y="990600"/>
                </a:lnTo>
                <a:lnTo>
                  <a:pt x="7162800" y="0"/>
                </a:lnTo>
                <a:lnTo>
                  <a:pt x="0" y="0"/>
                </a:lnTo>
                <a:lnTo>
                  <a:pt x="0" y="990600"/>
                </a:lnTo>
                <a:close/>
              </a:path>
            </a:pathLst>
          </a:custGeom>
          <a:ln w="57150">
            <a:solidFill>
              <a:srgbClr val="A9B0B5"/>
            </a:solidFill>
          </a:ln>
        </p:spPr>
        <p:txBody>
          <a:bodyPr wrap="square" lIns="0" tIns="0" rIns="0" bIns="0" rtlCol="0"/>
          <a:lstStyle/>
          <a:p>
            <a:endParaRPr/>
          </a:p>
        </p:txBody>
      </p:sp>
      <p:sp>
        <p:nvSpPr>
          <p:cNvPr id="4" name="object 4"/>
          <p:cNvSpPr/>
          <p:nvPr/>
        </p:nvSpPr>
        <p:spPr>
          <a:xfrm>
            <a:off x="0" y="1369822"/>
            <a:ext cx="8991600" cy="1830705"/>
          </a:xfrm>
          <a:custGeom>
            <a:avLst/>
            <a:gdLst/>
            <a:ahLst/>
            <a:cxnLst/>
            <a:rect l="l" t="t" r="r" b="b"/>
            <a:pathLst>
              <a:path w="8991600" h="1830705">
                <a:moveTo>
                  <a:pt x="8077200" y="0"/>
                </a:moveTo>
                <a:lnTo>
                  <a:pt x="0" y="1777"/>
                </a:lnTo>
                <a:lnTo>
                  <a:pt x="0" y="1830577"/>
                </a:lnTo>
                <a:lnTo>
                  <a:pt x="8075422" y="1830577"/>
                </a:lnTo>
                <a:lnTo>
                  <a:pt x="8124134" y="1829309"/>
                </a:lnTo>
                <a:lnTo>
                  <a:pt x="8172178" y="1825546"/>
                </a:lnTo>
                <a:lnTo>
                  <a:pt x="8219490" y="1819352"/>
                </a:lnTo>
                <a:lnTo>
                  <a:pt x="8266008" y="1810790"/>
                </a:lnTo>
                <a:lnTo>
                  <a:pt x="8311668" y="1799923"/>
                </a:lnTo>
                <a:lnTo>
                  <a:pt x="8356408" y="1786816"/>
                </a:lnTo>
                <a:lnTo>
                  <a:pt x="8400164" y="1771531"/>
                </a:lnTo>
                <a:lnTo>
                  <a:pt x="8442873" y="1754131"/>
                </a:lnTo>
                <a:lnTo>
                  <a:pt x="8484474" y="1734681"/>
                </a:lnTo>
                <a:lnTo>
                  <a:pt x="8524901" y="1713243"/>
                </a:lnTo>
                <a:lnTo>
                  <a:pt x="8564094" y="1689881"/>
                </a:lnTo>
                <a:lnTo>
                  <a:pt x="8601988" y="1664658"/>
                </a:lnTo>
                <a:lnTo>
                  <a:pt x="8638522" y="1637637"/>
                </a:lnTo>
                <a:lnTo>
                  <a:pt x="8673631" y="1608883"/>
                </a:lnTo>
                <a:lnTo>
                  <a:pt x="8707253" y="1578458"/>
                </a:lnTo>
                <a:lnTo>
                  <a:pt x="8739325" y="1546426"/>
                </a:lnTo>
                <a:lnTo>
                  <a:pt x="8769784" y="1512850"/>
                </a:lnTo>
                <a:lnTo>
                  <a:pt x="8798567" y="1477794"/>
                </a:lnTo>
                <a:lnTo>
                  <a:pt x="8825612" y="1441320"/>
                </a:lnTo>
                <a:lnTo>
                  <a:pt x="8850854" y="1403493"/>
                </a:lnTo>
                <a:lnTo>
                  <a:pt x="8874232" y="1364376"/>
                </a:lnTo>
                <a:lnTo>
                  <a:pt x="8895682" y="1324031"/>
                </a:lnTo>
                <a:lnTo>
                  <a:pt x="8915141" y="1282523"/>
                </a:lnTo>
                <a:lnTo>
                  <a:pt x="8932547" y="1239915"/>
                </a:lnTo>
                <a:lnTo>
                  <a:pt x="8947836" y="1196270"/>
                </a:lnTo>
                <a:lnTo>
                  <a:pt x="8960946" y="1151652"/>
                </a:lnTo>
                <a:lnTo>
                  <a:pt x="8971814" y="1106124"/>
                </a:lnTo>
                <a:lnTo>
                  <a:pt x="8980375" y="1059749"/>
                </a:lnTo>
                <a:lnTo>
                  <a:pt x="8986569" y="1012590"/>
                </a:lnTo>
                <a:lnTo>
                  <a:pt x="8990331" y="964712"/>
                </a:lnTo>
                <a:lnTo>
                  <a:pt x="8991600" y="916177"/>
                </a:lnTo>
                <a:lnTo>
                  <a:pt x="8990331" y="867470"/>
                </a:lnTo>
                <a:lnTo>
                  <a:pt x="8986570" y="819442"/>
                </a:lnTo>
                <a:lnTo>
                  <a:pt x="8980377" y="772154"/>
                </a:lnTo>
                <a:lnTo>
                  <a:pt x="8971817" y="725668"/>
                </a:lnTo>
                <a:lnTo>
                  <a:pt x="8960954" y="680047"/>
                </a:lnTo>
                <a:lnTo>
                  <a:pt x="8947849" y="635352"/>
                </a:lnTo>
                <a:lnTo>
                  <a:pt x="8932568" y="591646"/>
                </a:lnTo>
                <a:lnTo>
                  <a:pt x="8915172" y="548989"/>
                </a:lnTo>
                <a:lnTo>
                  <a:pt x="8895725" y="507445"/>
                </a:lnTo>
                <a:lnTo>
                  <a:pt x="8874292" y="467074"/>
                </a:lnTo>
                <a:lnTo>
                  <a:pt x="8850933" y="427938"/>
                </a:lnTo>
                <a:lnTo>
                  <a:pt x="8825715" y="390100"/>
                </a:lnTo>
                <a:lnTo>
                  <a:pt x="8798698" y="353622"/>
                </a:lnTo>
                <a:lnTo>
                  <a:pt x="8769948" y="318565"/>
                </a:lnTo>
                <a:lnTo>
                  <a:pt x="8739526" y="284991"/>
                </a:lnTo>
                <a:lnTo>
                  <a:pt x="8707497" y="252962"/>
                </a:lnTo>
                <a:lnTo>
                  <a:pt x="8673924" y="222539"/>
                </a:lnTo>
                <a:lnTo>
                  <a:pt x="8638870" y="193786"/>
                </a:lnTo>
                <a:lnTo>
                  <a:pt x="8602398" y="166763"/>
                </a:lnTo>
                <a:lnTo>
                  <a:pt x="8564572" y="141533"/>
                </a:lnTo>
                <a:lnTo>
                  <a:pt x="8525454" y="118157"/>
                </a:lnTo>
                <a:lnTo>
                  <a:pt x="8485109" y="96697"/>
                </a:lnTo>
                <a:lnTo>
                  <a:pt x="8443599" y="77215"/>
                </a:lnTo>
                <a:lnTo>
                  <a:pt x="8400989" y="59774"/>
                </a:lnTo>
                <a:lnTo>
                  <a:pt x="8357340" y="44434"/>
                </a:lnTo>
                <a:lnTo>
                  <a:pt x="8312717" y="31258"/>
                </a:lnTo>
                <a:lnTo>
                  <a:pt x="8267183" y="20308"/>
                </a:lnTo>
                <a:lnTo>
                  <a:pt x="8220801" y="11645"/>
                </a:lnTo>
                <a:lnTo>
                  <a:pt x="8173634" y="5331"/>
                </a:lnTo>
                <a:lnTo>
                  <a:pt x="8125746" y="1429"/>
                </a:lnTo>
                <a:lnTo>
                  <a:pt x="8077200" y="0"/>
                </a:lnTo>
                <a:close/>
              </a:path>
            </a:pathLst>
          </a:custGeom>
          <a:solidFill>
            <a:srgbClr val="6666CC"/>
          </a:solidFill>
        </p:spPr>
        <p:txBody>
          <a:bodyPr wrap="square" lIns="0" tIns="0" rIns="0" bIns="0" rtlCol="0"/>
          <a:lstStyle/>
          <a:p>
            <a:endParaRPr/>
          </a:p>
        </p:txBody>
      </p:sp>
      <p:sp>
        <p:nvSpPr>
          <p:cNvPr id="5" name="object 5"/>
          <p:cNvSpPr/>
          <p:nvPr/>
        </p:nvSpPr>
        <p:spPr>
          <a:xfrm>
            <a:off x="0" y="3048000"/>
            <a:ext cx="8305800" cy="0"/>
          </a:xfrm>
          <a:custGeom>
            <a:avLst/>
            <a:gdLst/>
            <a:ahLst/>
            <a:cxnLst/>
            <a:rect l="l" t="t" r="r" b="b"/>
            <a:pathLst>
              <a:path w="8305800">
                <a:moveTo>
                  <a:pt x="0" y="0"/>
                </a:moveTo>
                <a:lnTo>
                  <a:pt x="8305800" y="0"/>
                </a:lnTo>
              </a:path>
            </a:pathLst>
          </a:custGeom>
          <a:ln w="50800">
            <a:solidFill>
              <a:srgbClr val="FFFFFF"/>
            </a:solidFill>
          </a:ln>
        </p:spPr>
        <p:txBody>
          <a:bodyPr wrap="square" lIns="0" tIns="0" rIns="0" bIns="0" rtlCol="0"/>
          <a:lstStyle/>
          <a:p>
            <a:endParaRPr/>
          </a:p>
        </p:txBody>
      </p:sp>
      <p:sp>
        <p:nvSpPr>
          <p:cNvPr id="7" name="object 7"/>
          <p:cNvSpPr txBox="1">
            <a:spLocks noGrp="1"/>
          </p:cNvSpPr>
          <p:nvPr>
            <p:ph type="title"/>
          </p:nvPr>
        </p:nvSpPr>
        <p:spPr>
          <a:xfrm>
            <a:off x="457200" y="1605326"/>
            <a:ext cx="6551295" cy="1292662"/>
          </a:xfrm>
          <a:prstGeom prst="rect">
            <a:avLst/>
          </a:prstGeom>
        </p:spPr>
        <p:txBody>
          <a:bodyPr vert="horz" wrap="square" lIns="0" tIns="0" rIns="0" bIns="0" rtlCol="0">
            <a:spAutoFit/>
          </a:bodyPr>
          <a:lstStyle/>
          <a:p>
            <a:pPr marL="12700">
              <a:lnSpc>
                <a:spcPct val="100000"/>
              </a:lnSpc>
              <a:tabLst>
                <a:tab pos="2264410" algn="l"/>
              </a:tabLst>
            </a:pPr>
            <a:r>
              <a:rPr dirty="0"/>
              <a:t>Week 1:</a:t>
            </a:r>
            <a:r>
              <a:rPr/>
              <a:t>	</a:t>
            </a:r>
            <a:r>
              <a:rPr lang="en-US" smtClean="0"/>
              <a:t>Introduction to Javascript</a:t>
            </a:r>
            <a:endParaRPr dirty="0"/>
          </a:p>
        </p:txBody>
      </p:sp>
      <p:sp>
        <p:nvSpPr>
          <p:cNvPr id="8" name="object 8"/>
          <p:cNvSpPr/>
          <p:nvPr/>
        </p:nvSpPr>
        <p:spPr>
          <a:xfrm>
            <a:off x="6400800" y="4343336"/>
            <a:ext cx="2387600" cy="1716151"/>
          </a:xfrm>
          <a:prstGeom prst="rect">
            <a:avLst/>
          </a:prstGeom>
          <a:blipFill>
            <a:blip r:embed="rId3" cstate="print"/>
            <a:stretch>
              <a:fillRect/>
            </a:stretch>
          </a:blipFill>
        </p:spPr>
        <p:txBody>
          <a:bodyPr wrap="square" lIns="0" tIns="0" rIns="0" bIns="0" rtlCol="0"/>
          <a:lstStyle/>
          <a:p>
            <a:endParaRPr/>
          </a:p>
        </p:txBody>
      </p:sp>
      <p:sp>
        <p:nvSpPr>
          <p:cNvPr id="9" name="Footer Placeholder 8"/>
          <p:cNvSpPr>
            <a:spLocks noGrp="1"/>
          </p:cNvSpPr>
          <p:nvPr>
            <p:ph type="ftr" sz="quarter" idx="5"/>
          </p:nvPr>
        </p:nvSpPr>
        <p:spPr>
          <a:xfrm>
            <a:off x="685800" y="6437971"/>
            <a:ext cx="5380990" cy="167640"/>
          </a:xfrm>
        </p:spPr>
        <p:txBody>
          <a:bodyPr/>
          <a:lstStyle/>
          <a:p>
            <a:pPr marL="12700">
              <a:lnSpc>
                <a:spcPct val="100000"/>
              </a:lnSpc>
              <a:spcBef>
                <a:spcPts val="5"/>
              </a:spcBef>
            </a:pPr>
            <a:r>
              <a:rPr lang="en-US" smtClean="0"/>
              <a:t>© Kristian Secor 2017 UC San Diego Extension Online Learning Course: HTML5 and JavaScript</a:t>
            </a:r>
            <a:endParaRPr lang="en-US" dirty="0"/>
          </a:p>
        </p:txBody>
      </p:sp>
      <p:sp>
        <p:nvSpPr>
          <p:cNvPr id="10" name="Slide Number Placeholder 9"/>
          <p:cNvSpPr>
            <a:spLocks noGrp="1"/>
          </p:cNvSpPr>
          <p:nvPr>
            <p:ph type="sldNum" sz="quarter" idx="7"/>
          </p:nvPr>
        </p:nvSpPr>
        <p:spPr/>
        <p:txBody>
          <a:bodyPr/>
          <a:lstStyle/>
          <a:p>
            <a:pPr marL="25400">
              <a:lnSpc>
                <a:spcPct val="100000"/>
              </a:lnSpc>
              <a:spcBef>
                <a:spcPts val="5"/>
              </a:spcBef>
            </a:pPr>
            <a:fld id="{81D60167-4931-47E6-BA6A-407CBD079E47}" type="slidenum">
              <a:rPr lang="uk-UA" spc="-5" smtClean="0"/>
              <a:t>1</a:t>
            </a:fld>
            <a:endParaRPr lang="uk-UA" spc="-5"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95266" name="Rectangle 2"/>
          <p:cNvSpPr>
            <a:spLocks noGrp="1" noChangeArrowheads="1"/>
          </p:cNvSpPr>
          <p:nvPr>
            <p:ph type="title"/>
          </p:nvPr>
        </p:nvSpPr>
        <p:spPr/>
        <p:txBody>
          <a:bodyPr/>
          <a:lstStyle/>
          <a:p>
            <a:r>
              <a:rPr lang="en-US" altLang="en-US"/>
              <a:t>Block Comments</a:t>
            </a:r>
          </a:p>
        </p:txBody>
      </p:sp>
      <p:sp>
        <p:nvSpPr>
          <p:cNvPr id="3595267" name="Rectangle 3"/>
          <p:cNvSpPr>
            <a:spLocks noGrp="1" noChangeArrowheads="1"/>
          </p:cNvSpPr>
          <p:nvPr>
            <p:ph type="body" idx="1"/>
          </p:nvPr>
        </p:nvSpPr>
        <p:spPr/>
        <p:txBody>
          <a:bodyPr/>
          <a:lstStyle/>
          <a:p>
            <a:pPr>
              <a:buFontTx/>
              <a:buNone/>
            </a:pPr>
            <a:r>
              <a:rPr lang="en-US" altLang="en-US"/>
              <a:t>	</a:t>
            </a:r>
            <a:r>
              <a:rPr lang="en-US" altLang="en-US" b="1">
                <a:latin typeface="Courier New" charset="0"/>
              </a:rPr>
              <a:t>/* This is a block comment. It is surrounded by the slash/asterisk and asterisk/slash that indicate the beginning and ending of a comment respectively. A block comment may span multiple lines. */</a:t>
            </a:r>
          </a:p>
        </p:txBody>
      </p:sp>
      <p:sp>
        <p:nvSpPr>
          <p:cNvPr id="2" name="Footer Placeholder 1"/>
          <p:cNvSpPr>
            <a:spLocks noGrp="1"/>
          </p:cNvSpPr>
          <p:nvPr>
            <p:ph type="ftr" sz="quarter" idx="5"/>
          </p:nvPr>
        </p:nvSpPr>
        <p:spPr/>
        <p:txBody>
          <a:bodyPr/>
          <a:lstStyle/>
          <a:p>
            <a:pPr marL="12700">
              <a:lnSpc>
                <a:spcPct val="100000"/>
              </a:lnSpc>
              <a:spcBef>
                <a:spcPts val="5"/>
              </a:spcBef>
            </a:pPr>
            <a:r>
              <a:rPr lang="en-US" smtClean="0"/>
              <a:t>© Kristian Secor 2017 UC San Diego Extension Online Learning Course: HTML5 and JavaScript</a:t>
            </a:r>
            <a:endParaRPr lang="en-US" dirty="0"/>
          </a:p>
        </p:txBody>
      </p:sp>
      <p:sp>
        <p:nvSpPr>
          <p:cNvPr id="3" name="Slide Number Placeholder 2"/>
          <p:cNvSpPr>
            <a:spLocks noGrp="1"/>
          </p:cNvSpPr>
          <p:nvPr>
            <p:ph type="sldNum" sz="quarter" idx="7"/>
          </p:nvPr>
        </p:nvSpPr>
        <p:spPr/>
        <p:txBody>
          <a:bodyPr/>
          <a:lstStyle/>
          <a:p>
            <a:pPr marL="25400">
              <a:lnSpc>
                <a:spcPct val="100000"/>
              </a:lnSpc>
              <a:spcBef>
                <a:spcPts val="5"/>
              </a:spcBef>
            </a:pPr>
            <a:fld id="{81D60167-4931-47E6-BA6A-407CBD079E47}" type="slidenum">
              <a:rPr lang="uk-UA" spc="-5" smtClean="0"/>
              <a:t>10</a:t>
            </a:fld>
            <a:endParaRPr lang="uk-UA" spc="-5"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96290" name="Rectangle 2"/>
          <p:cNvSpPr>
            <a:spLocks noGrp="1" noChangeArrowheads="1"/>
          </p:cNvSpPr>
          <p:nvPr>
            <p:ph type="title"/>
          </p:nvPr>
        </p:nvSpPr>
        <p:spPr/>
        <p:txBody>
          <a:bodyPr/>
          <a:lstStyle/>
          <a:p>
            <a:r>
              <a:rPr lang="en-US" altLang="en-US"/>
              <a:t>End of Line Comments</a:t>
            </a:r>
          </a:p>
        </p:txBody>
      </p:sp>
      <p:sp>
        <p:nvSpPr>
          <p:cNvPr id="3596291" name="Rectangle 3"/>
          <p:cNvSpPr>
            <a:spLocks noGrp="1" noChangeArrowheads="1"/>
          </p:cNvSpPr>
          <p:nvPr>
            <p:ph type="body" idx="1"/>
          </p:nvPr>
        </p:nvSpPr>
        <p:spPr>
          <a:xfrm>
            <a:off x="0" y="1066800"/>
            <a:ext cx="9144000" cy="5257800"/>
          </a:xfrm>
        </p:spPr>
        <p:txBody>
          <a:bodyPr/>
          <a:lstStyle/>
          <a:p>
            <a:pPr>
              <a:buFontTx/>
              <a:buNone/>
            </a:pPr>
            <a:r>
              <a:rPr lang="en-US" altLang="en-US" b="1">
                <a:latin typeface="Courier New" charset="0"/>
              </a:rPr>
              <a:t>	// This is an end of line comment.</a:t>
            </a:r>
            <a:br>
              <a:rPr lang="en-US" altLang="en-US" b="1">
                <a:latin typeface="Courier New" charset="0"/>
              </a:rPr>
            </a:br>
            <a:r>
              <a:rPr lang="en-US" altLang="en-US" b="1">
                <a:latin typeface="Courier New" charset="0"/>
              </a:rPr>
              <a:t>// Everything from the double</a:t>
            </a:r>
            <a:br>
              <a:rPr lang="en-US" altLang="en-US" b="1">
                <a:latin typeface="Courier New" charset="0"/>
              </a:rPr>
            </a:br>
            <a:r>
              <a:rPr lang="en-US" altLang="en-US" b="1">
                <a:latin typeface="Courier New" charset="0"/>
              </a:rPr>
              <a:t>// slashes to the end of the line</a:t>
            </a:r>
            <a:br>
              <a:rPr lang="en-US" altLang="en-US" b="1">
                <a:latin typeface="Courier New" charset="0"/>
              </a:rPr>
            </a:br>
            <a:r>
              <a:rPr lang="en-US" altLang="en-US" b="1">
                <a:latin typeface="Courier New" charset="0"/>
              </a:rPr>
              <a:t>// is ignored. </a:t>
            </a:r>
            <a:br>
              <a:rPr lang="en-US" altLang="en-US" b="1">
                <a:latin typeface="Courier New" charset="0"/>
              </a:rPr>
            </a:br>
            <a:r>
              <a:rPr lang="en-US" altLang="en-US" b="1">
                <a:latin typeface="Courier New" charset="0"/>
              </a:rPr>
              <a:t>// To use this method over</a:t>
            </a:r>
            <a:br>
              <a:rPr lang="en-US" altLang="en-US" b="1">
                <a:latin typeface="Courier New" charset="0"/>
              </a:rPr>
            </a:br>
            <a:r>
              <a:rPr lang="en-US" altLang="en-US" b="1">
                <a:latin typeface="Courier New" charset="0"/>
              </a:rPr>
              <a:t>// multiple lines, each line must</a:t>
            </a:r>
            <a:br>
              <a:rPr lang="en-US" altLang="en-US" b="1">
                <a:latin typeface="Courier New" charset="0"/>
              </a:rPr>
            </a:br>
            <a:r>
              <a:rPr lang="en-US" altLang="en-US" b="1">
                <a:latin typeface="Courier New" charset="0"/>
              </a:rPr>
              <a:t>// have its own set of double</a:t>
            </a:r>
            <a:br>
              <a:rPr lang="en-US" altLang="en-US" b="1">
                <a:latin typeface="Courier New" charset="0"/>
              </a:rPr>
            </a:br>
            <a:r>
              <a:rPr lang="en-US" altLang="en-US" b="1">
                <a:latin typeface="Courier New" charset="0"/>
              </a:rPr>
              <a:t>// slashes.</a:t>
            </a:r>
          </a:p>
        </p:txBody>
      </p:sp>
      <p:sp>
        <p:nvSpPr>
          <p:cNvPr id="2" name="Footer Placeholder 1"/>
          <p:cNvSpPr>
            <a:spLocks noGrp="1"/>
          </p:cNvSpPr>
          <p:nvPr>
            <p:ph type="ftr" sz="quarter" idx="5"/>
          </p:nvPr>
        </p:nvSpPr>
        <p:spPr/>
        <p:txBody>
          <a:bodyPr/>
          <a:lstStyle/>
          <a:p>
            <a:pPr marL="12700">
              <a:lnSpc>
                <a:spcPct val="100000"/>
              </a:lnSpc>
              <a:spcBef>
                <a:spcPts val="5"/>
              </a:spcBef>
            </a:pPr>
            <a:r>
              <a:rPr lang="en-US" smtClean="0"/>
              <a:t>© Kristian Secor 2017 UC San Diego Extension Online Learning Course: HTML5 and JavaScript</a:t>
            </a:r>
            <a:endParaRPr lang="en-US" dirty="0"/>
          </a:p>
        </p:txBody>
      </p:sp>
      <p:sp>
        <p:nvSpPr>
          <p:cNvPr id="3" name="Slide Number Placeholder 2"/>
          <p:cNvSpPr>
            <a:spLocks noGrp="1"/>
          </p:cNvSpPr>
          <p:nvPr>
            <p:ph type="sldNum" sz="quarter" idx="7"/>
          </p:nvPr>
        </p:nvSpPr>
        <p:spPr/>
        <p:txBody>
          <a:bodyPr/>
          <a:lstStyle/>
          <a:p>
            <a:pPr marL="25400">
              <a:lnSpc>
                <a:spcPct val="100000"/>
              </a:lnSpc>
              <a:spcBef>
                <a:spcPts val="5"/>
              </a:spcBef>
            </a:pPr>
            <a:fld id="{81D60167-4931-47E6-BA6A-407CBD079E47}" type="slidenum">
              <a:rPr lang="uk-UA" spc="-5" smtClean="0"/>
              <a:t>11</a:t>
            </a:fld>
            <a:endParaRPr lang="uk-UA" spc="-5"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97314" name="Rectangle 2"/>
          <p:cNvSpPr>
            <a:spLocks noGrp="1" noChangeArrowheads="1"/>
          </p:cNvSpPr>
          <p:nvPr>
            <p:ph type="title"/>
          </p:nvPr>
        </p:nvSpPr>
        <p:spPr/>
        <p:txBody>
          <a:bodyPr/>
          <a:lstStyle/>
          <a:p>
            <a:r>
              <a:rPr lang="en-US" altLang="en-US"/>
              <a:t>Comments for Old Browsers</a:t>
            </a:r>
          </a:p>
        </p:txBody>
      </p:sp>
      <p:sp>
        <p:nvSpPr>
          <p:cNvPr id="3597315" name="Rectangle 3"/>
          <p:cNvSpPr>
            <a:spLocks noGrp="1" noChangeArrowheads="1"/>
          </p:cNvSpPr>
          <p:nvPr>
            <p:ph type="body" idx="1"/>
          </p:nvPr>
        </p:nvSpPr>
        <p:spPr>
          <a:xfrm>
            <a:off x="0" y="1219200"/>
            <a:ext cx="9144000" cy="5105400"/>
          </a:xfrm>
        </p:spPr>
        <p:txBody>
          <a:bodyPr/>
          <a:lstStyle/>
          <a:p>
            <a:pPr>
              <a:lnSpc>
                <a:spcPct val="90000"/>
              </a:lnSpc>
            </a:pPr>
            <a:r>
              <a:rPr lang="en-US" altLang="en-US"/>
              <a:t>This third method of commenting is not an official method.  It is simply a fix so that JavaScript can be commented out with HTML comment tags so that older browsers will ignore the script.</a:t>
            </a:r>
          </a:p>
          <a:p>
            <a:pPr>
              <a:lnSpc>
                <a:spcPct val="90000"/>
              </a:lnSpc>
              <a:buFontTx/>
              <a:buNone/>
            </a:pPr>
            <a:r>
              <a:rPr lang="en-US" altLang="en-US" b="1">
                <a:latin typeface="Courier New" charset="0"/>
              </a:rPr>
              <a:t>	&lt;!-- The HTML comment character </a:t>
            </a:r>
            <a:br>
              <a:rPr lang="en-US" altLang="en-US" b="1">
                <a:latin typeface="Courier New" charset="0"/>
              </a:rPr>
            </a:br>
            <a:r>
              <a:rPr lang="en-US" altLang="en-US" b="1">
                <a:latin typeface="Courier New" charset="0"/>
              </a:rPr>
              <a:t>&lt;!-- acts just like double slashes</a:t>
            </a:r>
          </a:p>
          <a:p>
            <a:pPr>
              <a:lnSpc>
                <a:spcPct val="90000"/>
              </a:lnSpc>
            </a:pPr>
            <a:r>
              <a:rPr lang="en-US" altLang="en-US"/>
              <a:t>It is important to note that “- -&gt;” doesn't do anything and is not a JavaScript comment character.</a:t>
            </a:r>
          </a:p>
        </p:txBody>
      </p:sp>
      <p:sp>
        <p:nvSpPr>
          <p:cNvPr id="2" name="Footer Placeholder 1"/>
          <p:cNvSpPr>
            <a:spLocks noGrp="1"/>
          </p:cNvSpPr>
          <p:nvPr>
            <p:ph type="ftr" sz="quarter" idx="5"/>
          </p:nvPr>
        </p:nvSpPr>
        <p:spPr/>
        <p:txBody>
          <a:bodyPr/>
          <a:lstStyle/>
          <a:p>
            <a:pPr marL="12700">
              <a:lnSpc>
                <a:spcPct val="100000"/>
              </a:lnSpc>
              <a:spcBef>
                <a:spcPts val="5"/>
              </a:spcBef>
            </a:pPr>
            <a:r>
              <a:rPr lang="en-US" smtClean="0"/>
              <a:t>© Kristian Secor 2017 UC San Diego Extension Online Learning Course: HTML5 and JavaScript</a:t>
            </a:r>
            <a:endParaRPr lang="en-US" dirty="0"/>
          </a:p>
        </p:txBody>
      </p:sp>
      <p:sp>
        <p:nvSpPr>
          <p:cNvPr id="3" name="Slide Number Placeholder 2"/>
          <p:cNvSpPr>
            <a:spLocks noGrp="1"/>
          </p:cNvSpPr>
          <p:nvPr>
            <p:ph type="sldNum" sz="quarter" idx="7"/>
          </p:nvPr>
        </p:nvSpPr>
        <p:spPr/>
        <p:txBody>
          <a:bodyPr/>
          <a:lstStyle/>
          <a:p>
            <a:pPr marL="25400">
              <a:lnSpc>
                <a:spcPct val="100000"/>
              </a:lnSpc>
              <a:spcBef>
                <a:spcPts val="5"/>
              </a:spcBef>
            </a:pPr>
            <a:fld id="{81D60167-4931-47E6-BA6A-407CBD079E47}" type="slidenum">
              <a:rPr lang="uk-UA" spc="-5" smtClean="0"/>
              <a:t>12</a:t>
            </a:fld>
            <a:endParaRPr lang="uk-UA" spc="-5"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8450" name="Rectangle 2"/>
          <p:cNvSpPr>
            <a:spLocks noGrp="1" noChangeArrowheads="1"/>
          </p:cNvSpPr>
          <p:nvPr>
            <p:ph type="title"/>
          </p:nvPr>
        </p:nvSpPr>
        <p:spPr/>
        <p:txBody>
          <a:bodyPr/>
          <a:lstStyle/>
          <a:p>
            <a:r>
              <a:rPr lang="en-US" altLang="en-US"/>
              <a:t>JavaScript in Web Pages</a:t>
            </a:r>
          </a:p>
        </p:txBody>
      </p:sp>
      <p:sp>
        <p:nvSpPr>
          <p:cNvPr id="3688451" name="Rectangle 3"/>
          <p:cNvSpPr>
            <a:spLocks noGrp="1" noChangeArrowheads="1"/>
          </p:cNvSpPr>
          <p:nvPr>
            <p:ph type="body" idx="1"/>
          </p:nvPr>
        </p:nvSpPr>
        <p:spPr>
          <a:xfrm>
            <a:off x="730977" y="1752600"/>
            <a:ext cx="7543800" cy="3016210"/>
          </a:xfrm>
        </p:spPr>
        <p:txBody>
          <a:bodyPr/>
          <a:lstStyle/>
          <a:p>
            <a:pPr marL="285750" indent="-285750">
              <a:buFont typeface="Arial" charset="0"/>
              <a:buChar char="•"/>
            </a:pPr>
            <a:r>
              <a:rPr lang="en-US" altLang="en-US" sz="2800" dirty="0"/>
              <a:t>	There are two ways JavaScript scripts are executed in web pages</a:t>
            </a:r>
          </a:p>
          <a:p>
            <a:pPr marL="742950" lvl="1" indent="-285750">
              <a:buFont typeface="Arial" charset="0"/>
              <a:buChar char="•"/>
            </a:pPr>
            <a:r>
              <a:rPr lang="en-US" altLang="en-US" sz="2800" dirty="0"/>
              <a:t>As the page is loaded, embedded scripts are executed and the script's output is inserted where the script occurred in the page</a:t>
            </a:r>
          </a:p>
          <a:p>
            <a:pPr marL="742950" lvl="1" indent="-285750">
              <a:buFont typeface="Arial" charset="0"/>
              <a:buChar char="•"/>
            </a:pPr>
            <a:r>
              <a:rPr lang="en-US" altLang="en-US" sz="2800" dirty="0"/>
              <a:t>If an event occurs that is associated with a script, the script is executed</a:t>
            </a:r>
          </a:p>
        </p:txBody>
      </p:sp>
      <p:sp>
        <p:nvSpPr>
          <p:cNvPr id="2" name="Footer Placeholder 1"/>
          <p:cNvSpPr>
            <a:spLocks noGrp="1"/>
          </p:cNvSpPr>
          <p:nvPr>
            <p:ph type="ftr" sz="quarter" idx="5"/>
          </p:nvPr>
        </p:nvSpPr>
        <p:spPr/>
        <p:txBody>
          <a:bodyPr/>
          <a:lstStyle/>
          <a:p>
            <a:pPr marL="12700">
              <a:lnSpc>
                <a:spcPct val="100000"/>
              </a:lnSpc>
              <a:spcBef>
                <a:spcPts val="5"/>
              </a:spcBef>
            </a:pPr>
            <a:r>
              <a:rPr lang="en-US" smtClean="0"/>
              <a:t>© Kristian Secor 2017 UC San Diego Extension Online Learning Course: HTML5 and JavaScript</a:t>
            </a:r>
            <a:endParaRPr lang="en-US" dirty="0"/>
          </a:p>
        </p:txBody>
      </p:sp>
      <p:sp>
        <p:nvSpPr>
          <p:cNvPr id="3" name="Slide Number Placeholder 2"/>
          <p:cNvSpPr>
            <a:spLocks noGrp="1"/>
          </p:cNvSpPr>
          <p:nvPr>
            <p:ph type="sldNum" sz="quarter" idx="7"/>
          </p:nvPr>
        </p:nvSpPr>
        <p:spPr/>
        <p:txBody>
          <a:bodyPr/>
          <a:lstStyle/>
          <a:p>
            <a:pPr marL="25400">
              <a:lnSpc>
                <a:spcPct val="100000"/>
              </a:lnSpc>
              <a:spcBef>
                <a:spcPts val="5"/>
              </a:spcBef>
            </a:pPr>
            <a:fld id="{81D60167-4931-47E6-BA6A-407CBD079E47}" type="slidenum">
              <a:rPr lang="uk-UA" spc="-5" smtClean="0"/>
              <a:t>13</a:t>
            </a:fld>
            <a:endParaRPr lang="uk-UA" spc="-5"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30434" name="Rectangle 2"/>
          <p:cNvSpPr>
            <a:spLocks noGrp="1" noChangeArrowheads="1"/>
          </p:cNvSpPr>
          <p:nvPr>
            <p:ph type="title"/>
          </p:nvPr>
        </p:nvSpPr>
        <p:spPr/>
        <p:txBody>
          <a:bodyPr/>
          <a:lstStyle/>
          <a:p>
            <a:r>
              <a:rPr lang="en-US" altLang="en-US"/>
              <a:t>Where to Insert JavaScript</a:t>
            </a:r>
          </a:p>
        </p:txBody>
      </p:sp>
      <p:sp>
        <p:nvSpPr>
          <p:cNvPr id="3730435" name="Rectangle 3"/>
          <p:cNvSpPr>
            <a:spLocks noGrp="1" noChangeArrowheads="1"/>
          </p:cNvSpPr>
          <p:nvPr>
            <p:ph type="body" idx="1"/>
          </p:nvPr>
        </p:nvSpPr>
        <p:spPr/>
        <p:txBody>
          <a:bodyPr/>
          <a:lstStyle/>
          <a:p>
            <a:pPr>
              <a:buFontTx/>
              <a:buNone/>
            </a:pPr>
            <a:r>
              <a:rPr lang="en-US" altLang="en-US" sz="2800"/>
              <a:t>There are 5 places where scripts may be inserted:</a:t>
            </a:r>
          </a:p>
          <a:p>
            <a:r>
              <a:rPr lang="en-US" altLang="en-US" sz="2800"/>
              <a:t>In the head of the page: between &lt;head&gt; tags  </a:t>
            </a:r>
          </a:p>
          <a:p>
            <a:pPr lvl="1"/>
            <a:r>
              <a:rPr lang="en-US" altLang="en-US" sz="2400"/>
              <a:t>Scripts in the header can’t create output within the HTML document, but can be referred to by other scripts. </a:t>
            </a:r>
          </a:p>
          <a:p>
            <a:pPr lvl="1"/>
            <a:r>
              <a:rPr lang="en-US" altLang="en-US" sz="2400"/>
              <a:t>Header is often used for functions.</a:t>
            </a:r>
          </a:p>
          <a:p>
            <a:r>
              <a:rPr lang="en-US" altLang="en-US" sz="2800"/>
              <a:t>In the body of the page: between &lt;body&gt; tags</a:t>
            </a:r>
          </a:p>
          <a:p>
            <a:pPr lvl="1"/>
            <a:r>
              <a:rPr lang="en-US" altLang="en-US" sz="2400"/>
              <a:t>Output from scripts contained in the body is displayed as part of the HTML document when the browser loads the page</a:t>
            </a:r>
          </a:p>
        </p:txBody>
      </p:sp>
      <p:sp>
        <p:nvSpPr>
          <p:cNvPr id="2" name="Footer Placeholder 1"/>
          <p:cNvSpPr>
            <a:spLocks noGrp="1"/>
          </p:cNvSpPr>
          <p:nvPr>
            <p:ph type="ftr" sz="quarter" idx="5"/>
          </p:nvPr>
        </p:nvSpPr>
        <p:spPr/>
        <p:txBody>
          <a:bodyPr/>
          <a:lstStyle/>
          <a:p>
            <a:pPr marL="12700">
              <a:lnSpc>
                <a:spcPct val="100000"/>
              </a:lnSpc>
              <a:spcBef>
                <a:spcPts val="5"/>
              </a:spcBef>
            </a:pPr>
            <a:r>
              <a:rPr lang="en-US" smtClean="0"/>
              <a:t>© Kristian Secor 2017 UC San Diego Extension Online Learning Course: HTML5 and JavaScript</a:t>
            </a:r>
            <a:endParaRPr lang="en-US" dirty="0"/>
          </a:p>
        </p:txBody>
      </p:sp>
      <p:sp>
        <p:nvSpPr>
          <p:cNvPr id="3" name="Slide Number Placeholder 2"/>
          <p:cNvSpPr>
            <a:spLocks noGrp="1"/>
          </p:cNvSpPr>
          <p:nvPr>
            <p:ph type="sldNum" sz="quarter" idx="7"/>
          </p:nvPr>
        </p:nvSpPr>
        <p:spPr/>
        <p:txBody>
          <a:bodyPr/>
          <a:lstStyle/>
          <a:p>
            <a:pPr marL="25400">
              <a:lnSpc>
                <a:spcPct val="100000"/>
              </a:lnSpc>
              <a:spcBef>
                <a:spcPts val="5"/>
              </a:spcBef>
            </a:pPr>
            <a:fld id="{81D60167-4931-47E6-BA6A-407CBD079E47}" type="slidenum">
              <a:rPr lang="uk-UA" spc="-5" smtClean="0"/>
              <a:t>14</a:t>
            </a:fld>
            <a:endParaRPr lang="uk-UA" spc="-5"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95618" name="Rectangle 2"/>
          <p:cNvSpPr>
            <a:spLocks noGrp="1" noChangeArrowheads="1"/>
          </p:cNvSpPr>
          <p:nvPr>
            <p:ph type="title"/>
          </p:nvPr>
        </p:nvSpPr>
        <p:spPr>
          <a:xfrm>
            <a:off x="274002" y="350773"/>
            <a:ext cx="8595994" cy="492443"/>
          </a:xfrm>
        </p:spPr>
        <p:txBody>
          <a:bodyPr/>
          <a:lstStyle/>
          <a:p>
            <a:r>
              <a:rPr lang="en-US" altLang="en-US" sz="3200" dirty="0"/>
              <a:t>Where to Insert JavaScript (continued)</a:t>
            </a:r>
          </a:p>
        </p:txBody>
      </p:sp>
      <p:sp>
        <p:nvSpPr>
          <p:cNvPr id="3695619" name="Rectangle 3"/>
          <p:cNvSpPr>
            <a:spLocks noGrp="1" noChangeArrowheads="1"/>
          </p:cNvSpPr>
          <p:nvPr>
            <p:ph type="body" idx="1"/>
          </p:nvPr>
        </p:nvSpPr>
        <p:spPr/>
        <p:txBody>
          <a:bodyPr/>
          <a:lstStyle/>
          <a:p>
            <a:pPr>
              <a:lnSpc>
                <a:spcPct val="90000"/>
              </a:lnSpc>
            </a:pPr>
            <a:r>
              <a:rPr lang="en-US" altLang="en-US"/>
              <a:t>After the body of the page (after &lt;/body&gt;)</a:t>
            </a:r>
          </a:p>
          <a:p>
            <a:pPr lvl="1">
              <a:lnSpc>
                <a:spcPct val="90000"/>
              </a:lnSpc>
            </a:pPr>
            <a:r>
              <a:rPr lang="en-US" altLang="en-US"/>
              <a:t>In this case, the script can see all XHTML objects in a body tag</a:t>
            </a:r>
          </a:p>
          <a:p>
            <a:pPr lvl="1">
              <a:lnSpc>
                <a:spcPct val="90000"/>
              </a:lnSpc>
            </a:pPr>
            <a:r>
              <a:rPr lang="en-US" altLang="en-US"/>
              <a:t>Example:  Used to place a cursor in a field</a:t>
            </a:r>
          </a:p>
          <a:p>
            <a:pPr>
              <a:lnSpc>
                <a:spcPct val="90000"/>
              </a:lnSpc>
            </a:pPr>
            <a:r>
              <a:rPr lang="en-US" altLang="en-US"/>
              <a:t>Within an XHTML tag, such as &lt;body&gt;, &lt;a&gt;, &lt;input&gt;, &lt;img&gt; or &lt;form&gt;</a:t>
            </a:r>
          </a:p>
          <a:p>
            <a:pPr lvl="1">
              <a:lnSpc>
                <a:spcPct val="90000"/>
              </a:lnSpc>
            </a:pPr>
            <a:r>
              <a:rPr lang="en-US" altLang="en-US"/>
              <a:t>This is called an event handler and allows the script to work with HTML elements.</a:t>
            </a:r>
          </a:p>
          <a:p>
            <a:pPr lvl="1">
              <a:lnSpc>
                <a:spcPct val="90000"/>
              </a:lnSpc>
            </a:pPr>
            <a:r>
              <a:rPr lang="en-US" altLang="en-US"/>
              <a:t>In this case, no &lt;script&gt; tag is used.</a:t>
            </a:r>
          </a:p>
          <a:p>
            <a:pPr>
              <a:lnSpc>
                <a:spcPct val="90000"/>
              </a:lnSpc>
            </a:pPr>
            <a:r>
              <a:rPr lang="en-US" altLang="en-US"/>
              <a:t>In a separate file</a:t>
            </a:r>
          </a:p>
        </p:txBody>
      </p:sp>
      <p:sp>
        <p:nvSpPr>
          <p:cNvPr id="2" name="Footer Placeholder 1"/>
          <p:cNvSpPr>
            <a:spLocks noGrp="1"/>
          </p:cNvSpPr>
          <p:nvPr>
            <p:ph type="ftr" sz="quarter" idx="5"/>
          </p:nvPr>
        </p:nvSpPr>
        <p:spPr/>
        <p:txBody>
          <a:bodyPr/>
          <a:lstStyle/>
          <a:p>
            <a:pPr marL="12700">
              <a:lnSpc>
                <a:spcPct val="100000"/>
              </a:lnSpc>
              <a:spcBef>
                <a:spcPts val="5"/>
              </a:spcBef>
            </a:pPr>
            <a:r>
              <a:rPr lang="en-US" smtClean="0"/>
              <a:t>© Kristian Secor 2017 UC San Diego Extension Online Learning Course: HTML5 and JavaScript</a:t>
            </a:r>
            <a:endParaRPr lang="en-US" dirty="0"/>
          </a:p>
        </p:txBody>
      </p:sp>
      <p:sp>
        <p:nvSpPr>
          <p:cNvPr id="3" name="Slide Number Placeholder 2"/>
          <p:cNvSpPr>
            <a:spLocks noGrp="1"/>
          </p:cNvSpPr>
          <p:nvPr>
            <p:ph type="sldNum" sz="quarter" idx="7"/>
          </p:nvPr>
        </p:nvSpPr>
        <p:spPr/>
        <p:txBody>
          <a:bodyPr/>
          <a:lstStyle/>
          <a:p>
            <a:pPr marL="25400">
              <a:lnSpc>
                <a:spcPct val="100000"/>
              </a:lnSpc>
              <a:spcBef>
                <a:spcPts val="5"/>
              </a:spcBef>
            </a:pPr>
            <a:fld id="{81D60167-4931-47E6-BA6A-407CBD079E47}" type="slidenum">
              <a:rPr lang="uk-UA" spc="-5" smtClean="0"/>
              <a:t>15</a:t>
            </a:fld>
            <a:endParaRPr lang="uk-UA" spc="-5"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44418" name="Rectangle 2"/>
          <p:cNvSpPr>
            <a:spLocks noGrp="1" noChangeArrowheads="1"/>
          </p:cNvSpPr>
          <p:nvPr>
            <p:ph type="title"/>
          </p:nvPr>
        </p:nvSpPr>
        <p:spPr/>
        <p:txBody>
          <a:bodyPr/>
          <a:lstStyle/>
          <a:p>
            <a:r>
              <a:rPr lang="en-US" altLang="en-US"/>
              <a:t>Operators</a:t>
            </a:r>
          </a:p>
        </p:txBody>
      </p:sp>
      <p:sp>
        <p:nvSpPr>
          <p:cNvPr id="3644419" name="Rectangle 3"/>
          <p:cNvSpPr>
            <a:spLocks noGrp="1" noChangeArrowheads="1"/>
          </p:cNvSpPr>
          <p:nvPr>
            <p:ph type="body" idx="1"/>
          </p:nvPr>
        </p:nvSpPr>
        <p:spPr>
          <a:xfrm>
            <a:off x="688657" y="1636395"/>
            <a:ext cx="7766685" cy="3877985"/>
          </a:xfrm>
        </p:spPr>
        <p:txBody>
          <a:bodyPr/>
          <a:lstStyle/>
          <a:p>
            <a:r>
              <a:rPr lang="en-US" altLang="en-US" sz="2800" dirty="0"/>
              <a:t>As with any programming language, there are operators that are used to processes information.  These include:</a:t>
            </a:r>
          </a:p>
          <a:p>
            <a:pPr lvl="1"/>
            <a:r>
              <a:rPr lang="en-US" altLang="en-US" sz="2800" dirty="0"/>
              <a:t>Arithmetic operators</a:t>
            </a:r>
          </a:p>
          <a:p>
            <a:pPr lvl="1"/>
            <a:r>
              <a:rPr lang="en-US" altLang="en-US" sz="2800" dirty="0"/>
              <a:t>Bitwise operator</a:t>
            </a:r>
          </a:p>
          <a:p>
            <a:pPr lvl="1"/>
            <a:r>
              <a:rPr lang="en-US" altLang="en-US" sz="2800" dirty="0"/>
              <a:t>Assignment operators</a:t>
            </a:r>
          </a:p>
          <a:p>
            <a:pPr lvl="1"/>
            <a:r>
              <a:rPr lang="en-US" altLang="en-US" sz="2800" dirty="0"/>
              <a:t>Comparison operators</a:t>
            </a:r>
          </a:p>
          <a:p>
            <a:pPr lvl="1"/>
            <a:r>
              <a:rPr lang="en-US" altLang="en-US" sz="2800" dirty="0"/>
              <a:t>Logical operators</a:t>
            </a:r>
          </a:p>
          <a:p>
            <a:pPr lvl="1"/>
            <a:r>
              <a:rPr lang="en-US" altLang="en-US" sz="2800" dirty="0"/>
              <a:t>String operators</a:t>
            </a:r>
          </a:p>
        </p:txBody>
      </p:sp>
      <p:sp>
        <p:nvSpPr>
          <p:cNvPr id="2" name="Footer Placeholder 1"/>
          <p:cNvSpPr>
            <a:spLocks noGrp="1"/>
          </p:cNvSpPr>
          <p:nvPr>
            <p:ph type="ftr" sz="quarter" idx="5"/>
          </p:nvPr>
        </p:nvSpPr>
        <p:spPr/>
        <p:txBody>
          <a:bodyPr/>
          <a:lstStyle/>
          <a:p>
            <a:pPr marL="12700">
              <a:lnSpc>
                <a:spcPct val="100000"/>
              </a:lnSpc>
              <a:spcBef>
                <a:spcPts val="5"/>
              </a:spcBef>
            </a:pPr>
            <a:r>
              <a:rPr lang="en-US" smtClean="0"/>
              <a:t>© Kristian Secor 2017 UC San Diego Extension Online Learning Course: HTML5 and JavaScript</a:t>
            </a:r>
            <a:endParaRPr lang="en-US" dirty="0"/>
          </a:p>
        </p:txBody>
      </p:sp>
      <p:sp>
        <p:nvSpPr>
          <p:cNvPr id="3" name="Slide Number Placeholder 2"/>
          <p:cNvSpPr>
            <a:spLocks noGrp="1"/>
          </p:cNvSpPr>
          <p:nvPr>
            <p:ph type="sldNum" sz="quarter" idx="7"/>
          </p:nvPr>
        </p:nvSpPr>
        <p:spPr/>
        <p:txBody>
          <a:bodyPr/>
          <a:lstStyle/>
          <a:p>
            <a:pPr marL="25400">
              <a:lnSpc>
                <a:spcPct val="100000"/>
              </a:lnSpc>
              <a:spcBef>
                <a:spcPts val="5"/>
              </a:spcBef>
            </a:pPr>
            <a:fld id="{81D60167-4931-47E6-BA6A-407CBD079E47}" type="slidenum">
              <a:rPr lang="uk-UA" spc="-5" smtClean="0"/>
              <a:t>16</a:t>
            </a:fld>
            <a:endParaRPr lang="uk-UA" spc="-5"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61826" name="Rectangle 2"/>
          <p:cNvSpPr>
            <a:spLocks noGrp="1" noChangeArrowheads="1"/>
          </p:cNvSpPr>
          <p:nvPr>
            <p:ph type="title"/>
          </p:nvPr>
        </p:nvSpPr>
        <p:spPr/>
        <p:txBody>
          <a:bodyPr/>
          <a:lstStyle/>
          <a:p>
            <a:r>
              <a:rPr lang="en-US" altLang="en-US"/>
              <a:t>Arithmetic Operators</a:t>
            </a:r>
          </a:p>
        </p:txBody>
      </p:sp>
      <p:sp>
        <p:nvSpPr>
          <p:cNvPr id="3661827" name="Rectangle 3"/>
          <p:cNvSpPr>
            <a:spLocks noGrp="1" noChangeArrowheads="1"/>
          </p:cNvSpPr>
          <p:nvPr>
            <p:ph type="body" idx="1"/>
          </p:nvPr>
        </p:nvSpPr>
        <p:spPr>
          <a:xfrm>
            <a:off x="685800" y="1371600"/>
            <a:ext cx="7924800" cy="4724400"/>
          </a:xfrm>
        </p:spPr>
        <p:txBody>
          <a:bodyPr/>
          <a:lstStyle/>
          <a:p>
            <a:pPr>
              <a:lnSpc>
                <a:spcPct val="80000"/>
              </a:lnSpc>
            </a:pPr>
            <a:r>
              <a:rPr lang="en-US" altLang="en-US" sz="2400" dirty="0"/>
              <a:t>+	Addition operator: adds two values</a:t>
            </a:r>
            <a:br>
              <a:rPr lang="en-US" altLang="en-US" sz="2400" dirty="0"/>
            </a:br>
            <a:r>
              <a:rPr lang="en-US" altLang="en-US" sz="2400" dirty="0"/>
              <a:t>	Example: A + B</a:t>
            </a:r>
          </a:p>
          <a:p>
            <a:pPr>
              <a:lnSpc>
                <a:spcPct val="80000"/>
              </a:lnSpc>
            </a:pPr>
            <a:r>
              <a:rPr lang="en-US" altLang="en-US" sz="2400" dirty="0"/>
              <a:t>–	Subtraction operator: subtracts one number from another</a:t>
            </a:r>
            <a:br>
              <a:rPr lang="en-US" altLang="en-US" sz="2400" dirty="0"/>
            </a:br>
            <a:r>
              <a:rPr lang="en-US" altLang="en-US" sz="2400" dirty="0"/>
              <a:t>	Example: A – B</a:t>
            </a:r>
          </a:p>
          <a:p>
            <a:pPr>
              <a:lnSpc>
                <a:spcPct val="80000"/>
              </a:lnSpc>
            </a:pPr>
            <a:r>
              <a:rPr lang="en-US" altLang="en-US" sz="2400" dirty="0"/>
              <a:t>*	Multiplication operator: multiplies two numerical values</a:t>
            </a:r>
            <a:br>
              <a:rPr lang="en-US" altLang="en-US" sz="2400" dirty="0"/>
            </a:br>
            <a:r>
              <a:rPr lang="en-US" altLang="en-US" sz="2400" dirty="0"/>
              <a:t>	Example: A * B</a:t>
            </a:r>
          </a:p>
          <a:p>
            <a:pPr>
              <a:lnSpc>
                <a:spcPct val="80000"/>
              </a:lnSpc>
            </a:pPr>
            <a:r>
              <a:rPr lang="en-US" altLang="en-US" sz="2400" dirty="0"/>
              <a:t>/	Division operator: divides one number into another</a:t>
            </a:r>
            <a:br>
              <a:rPr lang="en-US" altLang="en-US" sz="2400" dirty="0"/>
            </a:br>
            <a:r>
              <a:rPr lang="en-US" altLang="en-US" sz="2400" dirty="0"/>
              <a:t>	Example: A/B</a:t>
            </a:r>
          </a:p>
          <a:p>
            <a:pPr>
              <a:lnSpc>
                <a:spcPct val="80000"/>
              </a:lnSpc>
            </a:pPr>
            <a:r>
              <a:rPr lang="en-US" altLang="en-US" sz="2400" dirty="0"/>
              <a:t>++	Increment operator: adds one to its operand</a:t>
            </a:r>
            <a:br>
              <a:rPr lang="en-US" altLang="en-US" sz="2400" dirty="0"/>
            </a:br>
            <a:r>
              <a:rPr lang="en-US" altLang="en-US" sz="2400" dirty="0"/>
              <a:t>	Example: A++</a:t>
            </a:r>
          </a:p>
          <a:p>
            <a:pPr>
              <a:lnSpc>
                <a:spcPct val="80000"/>
              </a:lnSpc>
            </a:pPr>
            <a:r>
              <a:rPr lang="en-US" altLang="en-US" sz="2400" dirty="0"/>
              <a:t>--	Decrement operator: subtracts one from its operand</a:t>
            </a:r>
            <a:br>
              <a:rPr lang="en-US" altLang="en-US" sz="2400" dirty="0"/>
            </a:br>
            <a:r>
              <a:rPr lang="en-US" altLang="en-US" sz="2400" dirty="0"/>
              <a:t>	Example: A--</a:t>
            </a:r>
          </a:p>
          <a:p>
            <a:pPr>
              <a:lnSpc>
                <a:spcPct val="80000"/>
              </a:lnSpc>
            </a:pPr>
            <a:r>
              <a:rPr lang="en-US" altLang="en-US" sz="2400" dirty="0"/>
              <a:t>%	Modulus operator: returns the integer remainder of a</a:t>
            </a:r>
            <a:br>
              <a:rPr lang="en-US" altLang="en-US" sz="2400" dirty="0"/>
            </a:br>
            <a:r>
              <a:rPr lang="en-US" altLang="en-US" sz="2400" dirty="0"/>
              <a:t>	division of the second value into the first</a:t>
            </a:r>
            <a:br>
              <a:rPr lang="en-US" altLang="en-US" sz="2400" dirty="0"/>
            </a:br>
            <a:r>
              <a:rPr lang="en-US" altLang="en-US" sz="2400" dirty="0"/>
              <a:t>	Example: A % B</a:t>
            </a:r>
          </a:p>
        </p:txBody>
      </p:sp>
      <p:sp>
        <p:nvSpPr>
          <p:cNvPr id="2" name="Footer Placeholder 1"/>
          <p:cNvSpPr>
            <a:spLocks noGrp="1"/>
          </p:cNvSpPr>
          <p:nvPr>
            <p:ph type="ftr" sz="quarter" idx="5"/>
          </p:nvPr>
        </p:nvSpPr>
        <p:spPr/>
        <p:txBody>
          <a:bodyPr/>
          <a:lstStyle/>
          <a:p>
            <a:pPr marL="12700">
              <a:lnSpc>
                <a:spcPct val="100000"/>
              </a:lnSpc>
              <a:spcBef>
                <a:spcPts val="5"/>
              </a:spcBef>
            </a:pPr>
            <a:r>
              <a:rPr lang="en-US" smtClean="0"/>
              <a:t>© Kristian Secor 2017 UC San Diego Extension Online Learning Course: HTML5 and JavaScript</a:t>
            </a:r>
            <a:endParaRPr lang="en-US" dirty="0"/>
          </a:p>
        </p:txBody>
      </p:sp>
      <p:sp>
        <p:nvSpPr>
          <p:cNvPr id="3" name="Slide Number Placeholder 2"/>
          <p:cNvSpPr>
            <a:spLocks noGrp="1"/>
          </p:cNvSpPr>
          <p:nvPr>
            <p:ph type="sldNum" sz="quarter" idx="7"/>
          </p:nvPr>
        </p:nvSpPr>
        <p:spPr/>
        <p:txBody>
          <a:bodyPr/>
          <a:lstStyle/>
          <a:p>
            <a:pPr marL="25400">
              <a:lnSpc>
                <a:spcPct val="100000"/>
              </a:lnSpc>
              <a:spcBef>
                <a:spcPts val="5"/>
              </a:spcBef>
            </a:pPr>
            <a:fld id="{81D60167-4931-47E6-BA6A-407CBD079E47}" type="slidenum">
              <a:rPr lang="uk-UA" spc="-5" smtClean="0"/>
              <a:t>17</a:t>
            </a:fld>
            <a:endParaRPr lang="uk-UA" spc="-5"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63874" name="Rectangle 2"/>
          <p:cNvSpPr>
            <a:spLocks noGrp="1" noChangeArrowheads="1"/>
          </p:cNvSpPr>
          <p:nvPr>
            <p:ph type="title"/>
          </p:nvPr>
        </p:nvSpPr>
        <p:spPr/>
        <p:txBody>
          <a:bodyPr/>
          <a:lstStyle/>
          <a:p>
            <a:r>
              <a:rPr lang="en-US" altLang="en-US"/>
              <a:t>Bitwise Logical Operations</a:t>
            </a:r>
          </a:p>
        </p:txBody>
      </p:sp>
      <p:sp>
        <p:nvSpPr>
          <p:cNvPr id="3663875" name="Rectangle 3"/>
          <p:cNvSpPr>
            <a:spLocks noGrp="1" noChangeArrowheads="1"/>
          </p:cNvSpPr>
          <p:nvPr>
            <p:ph type="body" idx="1"/>
          </p:nvPr>
        </p:nvSpPr>
        <p:spPr>
          <a:xfrm>
            <a:off x="1066800" y="1600200"/>
            <a:ext cx="9144000" cy="2369880"/>
          </a:xfrm>
        </p:spPr>
        <p:txBody>
          <a:bodyPr/>
          <a:lstStyle/>
          <a:p>
            <a:pPr marL="285750" indent="-285750">
              <a:buFont typeface="Arial" charset="0"/>
              <a:buChar char="•"/>
            </a:pPr>
            <a:r>
              <a:rPr lang="en-US" altLang="en-US" dirty="0"/>
              <a:t>~	Bitwise NOT operator: Inverts each bit of the</a:t>
            </a:r>
            <a:br>
              <a:rPr lang="en-US" altLang="en-US" dirty="0"/>
            </a:br>
            <a:r>
              <a:rPr lang="en-US" altLang="en-US" dirty="0"/>
              <a:t>	single operand placed to the right of the</a:t>
            </a:r>
            <a:br>
              <a:rPr lang="en-US" altLang="en-US" dirty="0"/>
            </a:br>
            <a:r>
              <a:rPr lang="en-US" altLang="en-US" dirty="0"/>
              <a:t>	symbol</a:t>
            </a:r>
          </a:p>
          <a:p>
            <a:pPr marL="285750" indent="-285750">
              <a:buFont typeface="Arial" charset="0"/>
              <a:buChar char="•"/>
            </a:pPr>
            <a:r>
              <a:rPr lang="en-US" altLang="en-US" dirty="0"/>
              <a:t>&amp;	Bitwise AND: Takes the logical-bitwise </a:t>
            </a:r>
            <a:r>
              <a:rPr lang="en-US" altLang="en-US" dirty="0" smtClean="0"/>
              <a:t>AND of </a:t>
            </a:r>
            <a:r>
              <a:rPr lang="en-US" altLang="en-US" dirty="0"/>
              <a:t>two values</a:t>
            </a:r>
            <a:endParaRPr lang="en-US" altLang="en-US" sz="2800" dirty="0"/>
          </a:p>
          <a:p>
            <a:pPr marL="285750" indent="-285750">
              <a:buFont typeface="Arial" charset="0"/>
              <a:buChar char="•"/>
            </a:pPr>
            <a:r>
              <a:rPr lang="en-US" altLang="en-US" dirty="0"/>
              <a:t>|	Bitwise OR operator: Takes the logical-</a:t>
            </a:r>
            <a:br>
              <a:rPr lang="en-US" altLang="en-US" dirty="0"/>
            </a:br>
            <a:r>
              <a:rPr lang="en-US" altLang="en-US" dirty="0"/>
              <a:t>	bitwise OR of two values </a:t>
            </a:r>
          </a:p>
          <a:p>
            <a:pPr marL="285750" indent="-285750">
              <a:buFont typeface="Arial" charset="0"/>
              <a:buChar char="•"/>
            </a:pPr>
            <a:r>
              <a:rPr lang="en-US" altLang="en-US" dirty="0"/>
              <a:t>^	Bitwise XOR: Takes the logical-bitwise</a:t>
            </a:r>
            <a:br>
              <a:rPr lang="en-US" altLang="en-US" dirty="0"/>
            </a:br>
            <a:r>
              <a:rPr lang="en-US" altLang="en-US" dirty="0"/>
              <a:t>	exclusive-OR of two values</a:t>
            </a:r>
          </a:p>
        </p:txBody>
      </p:sp>
      <p:sp>
        <p:nvSpPr>
          <p:cNvPr id="2" name="Footer Placeholder 1"/>
          <p:cNvSpPr>
            <a:spLocks noGrp="1"/>
          </p:cNvSpPr>
          <p:nvPr>
            <p:ph type="ftr" sz="quarter" idx="5"/>
          </p:nvPr>
        </p:nvSpPr>
        <p:spPr/>
        <p:txBody>
          <a:bodyPr/>
          <a:lstStyle/>
          <a:p>
            <a:pPr marL="12700">
              <a:lnSpc>
                <a:spcPct val="100000"/>
              </a:lnSpc>
              <a:spcBef>
                <a:spcPts val="5"/>
              </a:spcBef>
            </a:pPr>
            <a:r>
              <a:rPr lang="en-US" smtClean="0"/>
              <a:t>© Kristian Secor 2017 UC San Diego Extension Online Learning Course: HTML5 and JavaScript</a:t>
            </a:r>
            <a:endParaRPr lang="en-US" dirty="0"/>
          </a:p>
        </p:txBody>
      </p:sp>
      <p:sp>
        <p:nvSpPr>
          <p:cNvPr id="3" name="Slide Number Placeholder 2"/>
          <p:cNvSpPr>
            <a:spLocks noGrp="1"/>
          </p:cNvSpPr>
          <p:nvPr>
            <p:ph type="sldNum" sz="quarter" idx="7"/>
          </p:nvPr>
        </p:nvSpPr>
        <p:spPr/>
        <p:txBody>
          <a:bodyPr/>
          <a:lstStyle/>
          <a:p>
            <a:pPr marL="25400">
              <a:lnSpc>
                <a:spcPct val="100000"/>
              </a:lnSpc>
              <a:spcBef>
                <a:spcPts val="5"/>
              </a:spcBef>
            </a:pPr>
            <a:fld id="{81D60167-4931-47E6-BA6A-407CBD079E47}" type="slidenum">
              <a:rPr lang="uk-UA" spc="-5" smtClean="0"/>
              <a:t>18</a:t>
            </a:fld>
            <a:endParaRPr lang="uk-UA" spc="-5"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67970" name="Rectangle 2"/>
          <p:cNvSpPr>
            <a:spLocks noGrp="1" noChangeArrowheads="1"/>
          </p:cNvSpPr>
          <p:nvPr>
            <p:ph type="title"/>
          </p:nvPr>
        </p:nvSpPr>
        <p:spPr>
          <a:xfrm>
            <a:off x="551864" y="315930"/>
            <a:ext cx="8595994" cy="659765"/>
          </a:xfrm>
        </p:spPr>
        <p:txBody>
          <a:bodyPr/>
          <a:lstStyle/>
          <a:p>
            <a:r>
              <a:rPr lang="en-US" altLang="en-US"/>
              <a:t>Assignment Operators</a:t>
            </a:r>
          </a:p>
        </p:txBody>
      </p:sp>
      <p:sp>
        <p:nvSpPr>
          <p:cNvPr id="3667971" name="Rectangle 3"/>
          <p:cNvSpPr>
            <a:spLocks noGrp="1" noChangeArrowheads="1"/>
          </p:cNvSpPr>
          <p:nvPr>
            <p:ph type="body" idx="1"/>
          </p:nvPr>
        </p:nvSpPr>
        <p:spPr>
          <a:xfrm>
            <a:off x="762000" y="1600200"/>
            <a:ext cx="7086600" cy="4143891"/>
          </a:xfrm>
        </p:spPr>
        <p:txBody>
          <a:bodyPr/>
          <a:lstStyle/>
          <a:p>
            <a:pPr>
              <a:lnSpc>
                <a:spcPct val="80000"/>
              </a:lnSpc>
              <a:tabLst>
                <a:tab pos="1138238" algn="l"/>
              </a:tabLst>
            </a:pPr>
            <a:r>
              <a:rPr lang="en-US" altLang="en-US" sz="2400" dirty="0"/>
              <a:t>The equal sign, ‘=‘, sets the </a:t>
            </a:r>
            <a:r>
              <a:rPr lang="en-US" altLang="en-US" sz="2400" dirty="0" smtClean="0"/>
              <a:t>value on </a:t>
            </a:r>
            <a:r>
              <a:rPr lang="en-US" altLang="en-US" sz="2400" dirty="0"/>
              <a:t>the left side equal to the value of the element on the right side</a:t>
            </a:r>
          </a:p>
          <a:p>
            <a:pPr>
              <a:lnSpc>
                <a:spcPct val="80000"/>
              </a:lnSpc>
              <a:tabLst>
                <a:tab pos="1138238" algn="l"/>
              </a:tabLst>
            </a:pPr>
            <a:r>
              <a:rPr lang="en-US" altLang="en-US" sz="2400" dirty="0"/>
              <a:t>There are some short-hand uses of the equal sign:</a:t>
            </a:r>
          </a:p>
          <a:p>
            <a:pPr lvl="1">
              <a:lnSpc>
                <a:spcPct val="80000"/>
              </a:lnSpc>
              <a:tabLst>
                <a:tab pos="1138238" algn="l"/>
              </a:tabLst>
            </a:pPr>
            <a:r>
              <a:rPr lang="en-US" altLang="en-US" sz="2400" dirty="0"/>
              <a:t>a += b is equivalent to a = a + b</a:t>
            </a:r>
          </a:p>
          <a:p>
            <a:pPr lvl="1">
              <a:lnSpc>
                <a:spcPct val="80000"/>
              </a:lnSpc>
              <a:tabLst>
                <a:tab pos="1138238" algn="l"/>
              </a:tabLst>
            </a:pPr>
            <a:r>
              <a:rPr lang="en-US" altLang="en-US" sz="2400" dirty="0"/>
              <a:t>a -= b is equivalent to a = a - b</a:t>
            </a:r>
          </a:p>
          <a:p>
            <a:pPr lvl="1">
              <a:lnSpc>
                <a:spcPct val="80000"/>
              </a:lnSpc>
              <a:tabLst>
                <a:tab pos="1138238" algn="l"/>
              </a:tabLst>
            </a:pPr>
            <a:r>
              <a:rPr lang="en-US" altLang="en-US" sz="2400" dirty="0"/>
              <a:t>a *= b is equivalent to a = a * b</a:t>
            </a:r>
          </a:p>
          <a:p>
            <a:pPr lvl="1">
              <a:lnSpc>
                <a:spcPct val="80000"/>
              </a:lnSpc>
              <a:tabLst>
                <a:tab pos="1138238" algn="l"/>
              </a:tabLst>
            </a:pPr>
            <a:r>
              <a:rPr lang="en-US" altLang="en-US" sz="2400" dirty="0"/>
              <a:t>a /= b is equivalent to a = a / b</a:t>
            </a:r>
          </a:p>
          <a:p>
            <a:pPr lvl="1">
              <a:lnSpc>
                <a:spcPct val="80000"/>
              </a:lnSpc>
              <a:tabLst>
                <a:tab pos="1138238" algn="l"/>
              </a:tabLst>
            </a:pPr>
            <a:r>
              <a:rPr lang="en-US" altLang="en-US" sz="2400" dirty="0"/>
              <a:t>a %= b is equivalent to a = a % b</a:t>
            </a:r>
          </a:p>
          <a:p>
            <a:pPr lvl="1">
              <a:lnSpc>
                <a:spcPct val="80000"/>
              </a:lnSpc>
              <a:tabLst>
                <a:tab pos="1138238" algn="l"/>
              </a:tabLst>
            </a:pPr>
            <a:r>
              <a:rPr lang="en-US" altLang="en-US" sz="2400" dirty="0"/>
              <a:t>a &amp;= b is equivalent to a = a &amp; b</a:t>
            </a:r>
          </a:p>
          <a:p>
            <a:pPr lvl="1">
              <a:lnSpc>
                <a:spcPct val="80000"/>
              </a:lnSpc>
              <a:tabLst>
                <a:tab pos="1138238" algn="l"/>
              </a:tabLst>
            </a:pPr>
            <a:r>
              <a:rPr lang="en-US" altLang="en-US" sz="2400" dirty="0"/>
              <a:t>a |= b is equivalent to a = a | b </a:t>
            </a:r>
          </a:p>
          <a:p>
            <a:pPr lvl="1">
              <a:lnSpc>
                <a:spcPct val="80000"/>
              </a:lnSpc>
              <a:tabLst>
                <a:tab pos="1138238" algn="l"/>
              </a:tabLst>
            </a:pPr>
            <a:r>
              <a:rPr lang="en-US" altLang="en-US" sz="2400" dirty="0"/>
              <a:t>a ^= b is equivalent to a = a ^ b</a:t>
            </a:r>
          </a:p>
          <a:p>
            <a:pPr lvl="1">
              <a:lnSpc>
                <a:spcPct val="80000"/>
              </a:lnSpc>
              <a:tabLst>
                <a:tab pos="1138238" algn="l"/>
              </a:tabLst>
            </a:pPr>
            <a:r>
              <a:rPr lang="en-US" altLang="en-US" sz="2400" dirty="0"/>
              <a:t>a &lt;&lt;= b is equivalent to a = a &lt;&lt; b</a:t>
            </a:r>
          </a:p>
          <a:p>
            <a:pPr lvl="1">
              <a:lnSpc>
                <a:spcPct val="80000"/>
              </a:lnSpc>
              <a:tabLst>
                <a:tab pos="1138238" algn="l"/>
              </a:tabLst>
            </a:pPr>
            <a:r>
              <a:rPr lang="en-US" altLang="en-US" sz="2400" dirty="0"/>
              <a:t>a &gt;&gt;= b is equivalent to a = a &gt;&gt; b</a:t>
            </a:r>
          </a:p>
          <a:p>
            <a:pPr lvl="1">
              <a:lnSpc>
                <a:spcPct val="80000"/>
              </a:lnSpc>
              <a:tabLst>
                <a:tab pos="1138238" algn="l"/>
              </a:tabLst>
            </a:pPr>
            <a:r>
              <a:rPr lang="en-US" altLang="en-US" sz="2400" dirty="0"/>
              <a:t>a &gt;&gt;&gt;= b is equivalent to a = a &gt;&gt;&gt; b</a:t>
            </a:r>
          </a:p>
        </p:txBody>
      </p:sp>
      <p:sp>
        <p:nvSpPr>
          <p:cNvPr id="2" name="Footer Placeholder 1"/>
          <p:cNvSpPr>
            <a:spLocks noGrp="1"/>
          </p:cNvSpPr>
          <p:nvPr>
            <p:ph type="ftr" sz="quarter" idx="5"/>
          </p:nvPr>
        </p:nvSpPr>
        <p:spPr>
          <a:xfrm>
            <a:off x="536256" y="6522048"/>
            <a:ext cx="5864543" cy="152401"/>
          </a:xfrm>
        </p:spPr>
        <p:txBody>
          <a:bodyPr/>
          <a:lstStyle/>
          <a:p>
            <a:pPr marL="12700">
              <a:lnSpc>
                <a:spcPct val="100000"/>
              </a:lnSpc>
              <a:spcBef>
                <a:spcPts val="5"/>
              </a:spcBef>
            </a:pPr>
            <a:r>
              <a:rPr lang="en-US" dirty="0" smtClean="0"/>
              <a:t>© Kristian </a:t>
            </a:r>
            <a:r>
              <a:rPr lang="en-US" dirty="0" err="1" smtClean="0"/>
              <a:t>Secor</a:t>
            </a:r>
            <a:r>
              <a:rPr lang="en-US" dirty="0" smtClean="0"/>
              <a:t> 2017 UC San Diego Extension Online Learning Course: HTML5 and JavaScript</a:t>
            </a:r>
            <a:endParaRPr lang="en-US" dirty="0"/>
          </a:p>
        </p:txBody>
      </p:sp>
      <p:sp>
        <p:nvSpPr>
          <p:cNvPr id="3" name="Slide Number Placeholder 2"/>
          <p:cNvSpPr>
            <a:spLocks noGrp="1"/>
          </p:cNvSpPr>
          <p:nvPr>
            <p:ph type="sldNum" sz="quarter" idx="7"/>
          </p:nvPr>
        </p:nvSpPr>
        <p:spPr/>
        <p:txBody>
          <a:bodyPr/>
          <a:lstStyle/>
          <a:p>
            <a:pPr marL="25400">
              <a:lnSpc>
                <a:spcPct val="100000"/>
              </a:lnSpc>
              <a:spcBef>
                <a:spcPts val="5"/>
              </a:spcBef>
            </a:pPr>
            <a:fld id="{81D60167-4931-47E6-BA6A-407CBD079E47}" type="slidenum">
              <a:rPr lang="uk-UA" spc="-5" smtClean="0"/>
              <a:t>19</a:t>
            </a:fld>
            <a:endParaRPr lang="uk-UA" spc="-5"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0930" name="Rectangle 2"/>
          <p:cNvSpPr>
            <a:spLocks noGrp="1" noChangeArrowheads="1"/>
          </p:cNvSpPr>
          <p:nvPr>
            <p:ph type="title"/>
          </p:nvPr>
        </p:nvSpPr>
        <p:spPr/>
        <p:txBody>
          <a:bodyPr/>
          <a:lstStyle/>
          <a:p>
            <a:r>
              <a:rPr lang="en-US" altLang="en-US"/>
              <a:t>Today’s Goals</a:t>
            </a:r>
          </a:p>
        </p:txBody>
      </p:sp>
      <p:sp>
        <p:nvSpPr>
          <p:cNvPr id="3580931" name="Rectangle 3"/>
          <p:cNvSpPr>
            <a:spLocks noGrp="1" noChangeArrowheads="1"/>
          </p:cNvSpPr>
          <p:nvPr>
            <p:ph type="body" idx="1"/>
          </p:nvPr>
        </p:nvSpPr>
        <p:spPr>
          <a:xfrm>
            <a:off x="65432" y="2362200"/>
            <a:ext cx="8839200" cy="1477328"/>
          </a:xfrm>
        </p:spPr>
        <p:txBody>
          <a:bodyPr/>
          <a:lstStyle/>
          <a:p>
            <a:pPr marL="914400" lvl="1" indent="-457200">
              <a:buFont typeface="Arial" charset="0"/>
              <a:buChar char="•"/>
            </a:pPr>
            <a:r>
              <a:rPr lang="en-US" altLang="en-US" sz="3200" dirty="0" smtClean="0"/>
              <a:t>Define </a:t>
            </a:r>
            <a:r>
              <a:rPr lang="en-US" altLang="en-US" sz="3200" dirty="0"/>
              <a:t>what type of programming language JavaScript is</a:t>
            </a:r>
          </a:p>
          <a:p>
            <a:pPr marL="914400" lvl="1" indent="-457200">
              <a:buFont typeface="Arial" charset="0"/>
              <a:buChar char="•"/>
            </a:pPr>
            <a:r>
              <a:rPr lang="en-US" altLang="en-US" sz="3200" dirty="0"/>
              <a:t>Describe the syntax </a:t>
            </a:r>
            <a:r>
              <a:rPr lang="en-US" altLang="en-US" sz="3200"/>
              <a:t>of </a:t>
            </a:r>
            <a:r>
              <a:rPr lang="en-US" altLang="en-US" sz="3200" smtClean="0"/>
              <a:t>JavaScript</a:t>
            </a:r>
            <a:endParaRPr lang="en-US" altLang="en-US" sz="3200" dirty="0"/>
          </a:p>
        </p:txBody>
      </p:sp>
      <p:sp>
        <p:nvSpPr>
          <p:cNvPr id="2" name="Footer Placeholder 1"/>
          <p:cNvSpPr>
            <a:spLocks noGrp="1"/>
          </p:cNvSpPr>
          <p:nvPr>
            <p:ph type="ftr" sz="quarter" idx="5"/>
          </p:nvPr>
        </p:nvSpPr>
        <p:spPr>
          <a:xfrm>
            <a:off x="536256" y="6522048"/>
            <a:ext cx="5788343" cy="152401"/>
          </a:xfrm>
        </p:spPr>
        <p:txBody>
          <a:bodyPr/>
          <a:lstStyle/>
          <a:p>
            <a:pPr marL="12700">
              <a:lnSpc>
                <a:spcPct val="100000"/>
              </a:lnSpc>
              <a:spcBef>
                <a:spcPts val="5"/>
              </a:spcBef>
            </a:pPr>
            <a:r>
              <a:rPr lang="en-US" smtClean="0"/>
              <a:t>© Kristian </a:t>
            </a:r>
            <a:r>
              <a:rPr lang="en-US" dirty="0" err="1" smtClean="0"/>
              <a:t>Secor</a:t>
            </a:r>
            <a:r>
              <a:rPr lang="en-US" dirty="0" smtClean="0"/>
              <a:t> 2017 UC San Diego Extension Online Learning Course: HTML5 and JavaScript</a:t>
            </a:r>
            <a:endParaRPr lang="en-US" dirty="0"/>
          </a:p>
        </p:txBody>
      </p:sp>
      <p:sp>
        <p:nvSpPr>
          <p:cNvPr id="3" name="Slide Number Placeholder 2"/>
          <p:cNvSpPr>
            <a:spLocks noGrp="1"/>
          </p:cNvSpPr>
          <p:nvPr>
            <p:ph type="sldNum" sz="quarter" idx="7"/>
          </p:nvPr>
        </p:nvSpPr>
        <p:spPr/>
        <p:txBody>
          <a:bodyPr/>
          <a:lstStyle/>
          <a:p>
            <a:pPr marL="25400">
              <a:lnSpc>
                <a:spcPct val="100000"/>
              </a:lnSpc>
              <a:spcBef>
                <a:spcPts val="5"/>
              </a:spcBef>
            </a:pPr>
            <a:fld id="{81D60167-4931-47E6-BA6A-407CBD079E47}" type="slidenum">
              <a:rPr lang="uk-UA" spc="-5" smtClean="0"/>
              <a:t>2</a:t>
            </a:fld>
            <a:endParaRPr lang="uk-UA" spc="-5"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64898" name="Rectangle 2"/>
          <p:cNvSpPr>
            <a:spLocks noGrp="1" noChangeArrowheads="1"/>
          </p:cNvSpPr>
          <p:nvPr>
            <p:ph type="title"/>
          </p:nvPr>
        </p:nvSpPr>
        <p:spPr/>
        <p:txBody>
          <a:bodyPr/>
          <a:lstStyle/>
          <a:p>
            <a:r>
              <a:rPr lang="en-US" altLang="en-US" dirty="0"/>
              <a:t>Comparison Operators</a:t>
            </a:r>
          </a:p>
        </p:txBody>
      </p:sp>
      <p:sp>
        <p:nvSpPr>
          <p:cNvPr id="3664899" name="Rectangle 3"/>
          <p:cNvSpPr>
            <a:spLocks noGrp="1" noChangeArrowheads="1"/>
          </p:cNvSpPr>
          <p:nvPr>
            <p:ph type="body" idx="1"/>
          </p:nvPr>
        </p:nvSpPr>
        <p:spPr>
          <a:xfrm>
            <a:off x="762000" y="1524000"/>
            <a:ext cx="8382000" cy="4876800"/>
          </a:xfrm>
        </p:spPr>
        <p:txBody>
          <a:bodyPr/>
          <a:lstStyle/>
          <a:p>
            <a:pPr>
              <a:lnSpc>
                <a:spcPct val="90000"/>
              </a:lnSpc>
            </a:pPr>
            <a:r>
              <a:rPr lang="en-US" altLang="en-US" dirty="0"/>
              <a:t>&gt;	Returns true if the first value is greater</a:t>
            </a:r>
            <a:br>
              <a:rPr lang="en-US" altLang="en-US" dirty="0"/>
            </a:br>
            <a:r>
              <a:rPr lang="en-US" altLang="en-US" dirty="0"/>
              <a:t>	than the second</a:t>
            </a:r>
          </a:p>
          <a:p>
            <a:pPr>
              <a:lnSpc>
                <a:spcPct val="90000"/>
              </a:lnSpc>
            </a:pPr>
            <a:r>
              <a:rPr lang="en-US" altLang="en-US" dirty="0"/>
              <a:t>&gt;=	Returns true if the first value is greater</a:t>
            </a:r>
            <a:br>
              <a:rPr lang="en-US" altLang="en-US" dirty="0"/>
            </a:br>
            <a:r>
              <a:rPr lang="en-US" altLang="en-US" dirty="0"/>
              <a:t>	than or equal to the second</a:t>
            </a:r>
          </a:p>
          <a:p>
            <a:pPr>
              <a:lnSpc>
                <a:spcPct val="90000"/>
              </a:lnSpc>
            </a:pPr>
            <a:r>
              <a:rPr lang="en-US" altLang="en-US" dirty="0"/>
              <a:t>&lt;	Returns true the first value is less than </a:t>
            </a:r>
            <a:br>
              <a:rPr lang="en-US" altLang="en-US" dirty="0"/>
            </a:br>
            <a:r>
              <a:rPr lang="en-US" altLang="en-US" dirty="0"/>
              <a:t>	the second</a:t>
            </a:r>
          </a:p>
          <a:p>
            <a:pPr>
              <a:lnSpc>
                <a:spcPct val="90000"/>
              </a:lnSpc>
            </a:pPr>
            <a:r>
              <a:rPr lang="en-US" altLang="en-US" dirty="0"/>
              <a:t>&lt;=	Returns true if the first value is less than </a:t>
            </a:r>
            <a:br>
              <a:rPr lang="en-US" altLang="en-US" dirty="0"/>
            </a:br>
            <a:r>
              <a:rPr lang="en-US" altLang="en-US" dirty="0"/>
              <a:t>	or equal to the second</a:t>
            </a:r>
          </a:p>
          <a:p>
            <a:pPr>
              <a:lnSpc>
                <a:spcPct val="90000"/>
              </a:lnSpc>
            </a:pPr>
            <a:r>
              <a:rPr lang="en-US" altLang="en-US" dirty="0"/>
              <a:t>==	Returns true if first value is equal to second</a:t>
            </a:r>
          </a:p>
          <a:p>
            <a:pPr>
              <a:lnSpc>
                <a:spcPct val="90000"/>
              </a:lnSpc>
            </a:pPr>
            <a:r>
              <a:rPr lang="en-US" altLang="en-US" dirty="0"/>
              <a:t>!=	Returns true if first value is not equal to</a:t>
            </a:r>
            <a:br>
              <a:rPr lang="en-US" altLang="en-US" dirty="0"/>
            </a:br>
            <a:r>
              <a:rPr lang="en-US" altLang="en-US" dirty="0"/>
              <a:t>	second</a:t>
            </a:r>
          </a:p>
        </p:txBody>
      </p:sp>
      <p:sp>
        <p:nvSpPr>
          <p:cNvPr id="2" name="Footer Placeholder 1"/>
          <p:cNvSpPr>
            <a:spLocks noGrp="1"/>
          </p:cNvSpPr>
          <p:nvPr>
            <p:ph type="ftr" sz="quarter" idx="5"/>
          </p:nvPr>
        </p:nvSpPr>
        <p:spPr>
          <a:xfrm>
            <a:off x="536256" y="6506809"/>
            <a:ext cx="6169343" cy="182879"/>
          </a:xfrm>
        </p:spPr>
        <p:txBody>
          <a:bodyPr/>
          <a:lstStyle/>
          <a:p>
            <a:pPr marL="12700">
              <a:lnSpc>
                <a:spcPct val="100000"/>
              </a:lnSpc>
              <a:spcBef>
                <a:spcPts val="5"/>
              </a:spcBef>
            </a:pPr>
            <a:r>
              <a:rPr lang="en-US" dirty="0" smtClean="0"/>
              <a:t>© Kristian </a:t>
            </a:r>
            <a:r>
              <a:rPr lang="en-US" dirty="0" err="1" smtClean="0"/>
              <a:t>Secor</a:t>
            </a:r>
            <a:r>
              <a:rPr lang="en-US" dirty="0" smtClean="0"/>
              <a:t> 2017 UC San Diego Extension Online Learning Course: HTML5 and JavaScript</a:t>
            </a:r>
            <a:endParaRPr lang="en-US" dirty="0"/>
          </a:p>
        </p:txBody>
      </p:sp>
      <p:sp>
        <p:nvSpPr>
          <p:cNvPr id="3" name="Slide Number Placeholder 2"/>
          <p:cNvSpPr>
            <a:spLocks noGrp="1"/>
          </p:cNvSpPr>
          <p:nvPr>
            <p:ph type="sldNum" sz="quarter" idx="7"/>
          </p:nvPr>
        </p:nvSpPr>
        <p:spPr/>
        <p:txBody>
          <a:bodyPr/>
          <a:lstStyle/>
          <a:p>
            <a:pPr marL="25400">
              <a:lnSpc>
                <a:spcPct val="100000"/>
              </a:lnSpc>
              <a:spcBef>
                <a:spcPts val="5"/>
              </a:spcBef>
            </a:pPr>
            <a:fld id="{81D60167-4931-47E6-BA6A-407CBD079E47}" type="slidenum">
              <a:rPr lang="uk-UA" spc="-5" smtClean="0"/>
              <a:t>20</a:t>
            </a:fld>
            <a:endParaRPr lang="uk-UA" spc="-5"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65922" name="Rectangle 2"/>
          <p:cNvSpPr>
            <a:spLocks noGrp="1" noChangeArrowheads="1"/>
          </p:cNvSpPr>
          <p:nvPr>
            <p:ph type="title"/>
          </p:nvPr>
        </p:nvSpPr>
        <p:spPr/>
        <p:txBody>
          <a:bodyPr/>
          <a:lstStyle/>
          <a:p>
            <a:r>
              <a:rPr lang="en-US" altLang="en-US"/>
              <a:t>Logical Operators</a:t>
            </a:r>
          </a:p>
        </p:txBody>
      </p:sp>
      <p:sp>
        <p:nvSpPr>
          <p:cNvPr id="3665923" name="Rectangle 3"/>
          <p:cNvSpPr>
            <a:spLocks noGrp="1" noChangeArrowheads="1"/>
          </p:cNvSpPr>
          <p:nvPr>
            <p:ph type="body" idx="1"/>
          </p:nvPr>
        </p:nvSpPr>
        <p:spPr>
          <a:xfrm>
            <a:off x="1066800" y="1752600"/>
            <a:ext cx="6172200" cy="3447098"/>
          </a:xfrm>
        </p:spPr>
        <p:txBody>
          <a:bodyPr/>
          <a:lstStyle/>
          <a:p>
            <a:pPr marL="285750" indent="-285750">
              <a:buFont typeface="Arial" charset="0"/>
              <a:buChar char="•"/>
              <a:tabLst>
                <a:tab pos="1258888" algn="l"/>
              </a:tabLst>
            </a:pPr>
            <a:r>
              <a:rPr lang="en-US" altLang="en-US" sz="2800" dirty="0"/>
              <a:t>!	Returns true if its operand is zero </a:t>
            </a:r>
            <a:r>
              <a:rPr lang="en-US" altLang="en-US" sz="2800" dirty="0" smtClean="0"/>
              <a:t>or false</a:t>
            </a:r>
            <a:endParaRPr lang="en-US" altLang="en-US" sz="2800" dirty="0"/>
          </a:p>
          <a:p>
            <a:pPr marL="285750" indent="-285750">
              <a:buFont typeface="Arial" charset="0"/>
              <a:buChar char="•"/>
              <a:tabLst>
                <a:tab pos="1258888" algn="l"/>
              </a:tabLst>
            </a:pPr>
            <a:r>
              <a:rPr lang="en-US" altLang="en-US" sz="2800" dirty="0"/>
              <a:t>&amp;&amp;	Returns false if either operand is zero</a:t>
            </a:r>
            <a:br>
              <a:rPr lang="en-US" altLang="en-US" sz="2800" dirty="0"/>
            </a:br>
            <a:r>
              <a:rPr lang="en-US" altLang="en-US" sz="2800" dirty="0"/>
              <a:t>	or false</a:t>
            </a:r>
          </a:p>
          <a:p>
            <a:pPr marL="285750" indent="-285750">
              <a:buFont typeface="Arial" charset="0"/>
              <a:buChar char="•"/>
              <a:tabLst>
                <a:tab pos="1258888" algn="l"/>
              </a:tabLst>
            </a:pPr>
            <a:r>
              <a:rPr lang="en-US" altLang="en-US" sz="2800" dirty="0"/>
              <a:t>||	Returns false if both operands are zero</a:t>
            </a:r>
            <a:br>
              <a:rPr lang="en-US" altLang="en-US" sz="2800" dirty="0"/>
            </a:br>
            <a:r>
              <a:rPr lang="en-US" altLang="en-US" sz="2800" dirty="0"/>
              <a:t>	or false</a:t>
            </a:r>
          </a:p>
        </p:txBody>
      </p:sp>
      <p:sp>
        <p:nvSpPr>
          <p:cNvPr id="2" name="Footer Placeholder 1"/>
          <p:cNvSpPr>
            <a:spLocks noGrp="1"/>
          </p:cNvSpPr>
          <p:nvPr>
            <p:ph type="ftr" sz="quarter" idx="5"/>
          </p:nvPr>
        </p:nvSpPr>
        <p:spPr/>
        <p:txBody>
          <a:bodyPr/>
          <a:lstStyle/>
          <a:p>
            <a:pPr marL="12700">
              <a:lnSpc>
                <a:spcPct val="100000"/>
              </a:lnSpc>
              <a:spcBef>
                <a:spcPts val="5"/>
              </a:spcBef>
            </a:pPr>
            <a:r>
              <a:rPr lang="en-US" smtClean="0"/>
              <a:t>© Kristian Secor 2017 UC San Diego Extension Online Learning Course: HTML5 and JavaScript</a:t>
            </a:r>
            <a:endParaRPr lang="en-US" dirty="0"/>
          </a:p>
        </p:txBody>
      </p:sp>
      <p:sp>
        <p:nvSpPr>
          <p:cNvPr id="3" name="Slide Number Placeholder 2"/>
          <p:cNvSpPr>
            <a:spLocks noGrp="1"/>
          </p:cNvSpPr>
          <p:nvPr>
            <p:ph type="sldNum" sz="quarter" idx="7"/>
          </p:nvPr>
        </p:nvSpPr>
        <p:spPr/>
        <p:txBody>
          <a:bodyPr/>
          <a:lstStyle/>
          <a:p>
            <a:pPr marL="25400">
              <a:lnSpc>
                <a:spcPct val="100000"/>
              </a:lnSpc>
              <a:spcBef>
                <a:spcPts val="5"/>
              </a:spcBef>
            </a:pPr>
            <a:fld id="{81D60167-4931-47E6-BA6A-407CBD079E47}" type="slidenum">
              <a:rPr lang="uk-UA" spc="-5" smtClean="0"/>
              <a:t>21</a:t>
            </a:fld>
            <a:endParaRPr lang="uk-UA" spc="-5"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66946" name="Rectangle 2"/>
          <p:cNvSpPr>
            <a:spLocks noGrp="1" noChangeArrowheads="1"/>
          </p:cNvSpPr>
          <p:nvPr>
            <p:ph type="title"/>
          </p:nvPr>
        </p:nvSpPr>
        <p:spPr/>
        <p:txBody>
          <a:bodyPr/>
          <a:lstStyle/>
          <a:p>
            <a:r>
              <a:rPr lang="en-US" altLang="en-US"/>
              <a:t>Strings</a:t>
            </a:r>
          </a:p>
        </p:txBody>
      </p:sp>
      <p:sp>
        <p:nvSpPr>
          <p:cNvPr id="3666947" name="Rectangle 3"/>
          <p:cNvSpPr>
            <a:spLocks noGrp="1" noChangeArrowheads="1"/>
          </p:cNvSpPr>
          <p:nvPr>
            <p:ph type="body" idx="1"/>
          </p:nvPr>
        </p:nvSpPr>
        <p:spPr>
          <a:xfrm>
            <a:off x="536256" y="1676400"/>
            <a:ext cx="7766685" cy="1938992"/>
          </a:xfrm>
        </p:spPr>
        <p:txBody>
          <a:bodyPr/>
          <a:lstStyle/>
          <a:p>
            <a:pPr>
              <a:lnSpc>
                <a:spcPct val="90000"/>
              </a:lnSpc>
            </a:pPr>
            <a:r>
              <a:rPr lang="en-US" altLang="en-US" sz="2800" dirty="0"/>
              <a:t>Strings are identified using double quotes, e.g., "This is a JavaScript string.“</a:t>
            </a:r>
          </a:p>
          <a:p>
            <a:pPr>
              <a:lnSpc>
                <a:spcPct val="90000"/>
              </a:lnSpc>
            </a:pPr>
            <a:r>
              <a:rPr lang="en-US" altLang="en-US" sz="2800" dirty="0"/>
              <a:t>Two strings can be concatenated using the ‘+’, e.g., </a:t>
            </a:r>
            <a:r>
              <a:rPr lang="en-US" altLang="en-US" sz="2800" dirty="0" smtClean="0"/>
              <a:t>”Kris </a:t>
            </a:r>
            <a:r>
              <a:rPr lang="en-US" altLang="en-US" sz="2800" dirty="0"/>
              <a:t>" + </a:t>
            </a:r>
            <a:r>
              <a:rPr lang="en-US" altLang="en-US" sz="2800" dirty="0" smtClean="0"/>
              <a:t>”</a:t>
            </a:r>
            <a:r>
              <a:rPr lang="en-US" altLang="en-US" sz="2800" dirty="0" err="1" smtClean="0"/>
              <a:t>Secor</a:t>
            </a:r>
            <a:r>
              <a:rPr lang="en-US" altLang="en-US" sz="2800" dirty="0" smtClean="0"/>
              <a:t>" </a:t>
            </a:r>
            <a:r>
              <a:rPr lang="en-US" altLang="en-US" sz="2800" dirty="0"/>
              <a:t>equals </a:t>
            </a:r>
            <a:br>
              <a:rPr lang="en-US" altLang="en-US" sz="2800" dirty="0"/>
            </a:br>
            <a:r>
              <a:rPr lang="en-US" altLang="en-US" sz="2800" dirty="0" smtClean="0"/>
              <a:t>”</a:t>
            </a:r>
            <a:r>
              <a:rPr lang="en-US" altLang="en-US" sz="2800" dirty="0" err="1" smtClean="0"/>
              <a:t>KrisSecor</a:t>
            </a:r>
            <a:r>
              <a:rPr lang="en-US" altLang="en-US" sz="2800" dirty="0" smtClean="0"/>
              <a:t>" </a:t>
            </a:r>
            <a:endParaRPr lang="en-US" altLang="en-US" sz="2800" dirty="0"/>
          </a:p>
        </p:txBody>
      </p:sp>
      <p:sp>
        <p:nvSpPr>
          <p:cNvPr id="2" name="Footer Placeholder 1"/>
          <p:cNvSpPr>
            <a:spLocks noGrp="1"/>
          </p:cNvSpPr>
          <p:nvPr>
            <p:ph type="ftr" sz="quarter" idx="5"/>
          </p:nvPr>
        </p:nvSpPr>
        <p:spPr>
          <a:xfrm>
            <a:off x="536256" y="6522048"/>
            <a:ext cx="5788343" cy="152401"/>
          </a:xfrm>
        </p:spPr>
        <p:txBody>
          <a:bodyPr/>
          <a:lstStyle/>
          <a:p>
            <a:pPr marL="12700">
              <a:lnSpc>
                <a:spcPct val="100000"/>
              </a:lnSpc>
              <a:spcBef>
                <a:spcPts val="5"/>
              </a:spcBef>
            </a:pPr>
            <a:r>
              <a:rPr lang="en-US" dirty="0" smtClean="0"/>
              <a:t>© Kristian </a:t>
            </a:r>
            <a:r>
              <a:rPr lang="en-US" dirty="0" err="1" smtClean="0"/>
              <a:t>Secor</a:t>
            </a:r>
            <a:r>
              <a:rPr lang="en-US" dirty="0" smtClean="0"/>
              <a:t> 2017 UC San Diego Extension Online Learning Course: HTML5 and JavaScript</a:t>
            </a:r>
            <a:endParaRPr lang="en-US" dirty="0"/>
          </a:p>
        </p:txBody>
      </p:sp>
      <p:sp>
        <p:nvSpPr>
          <p:cNvPr id="3" name="Slide Number Placeholder 2"/>
          <p:cNvSpPr>
            <a:spLocks noGrp="1"/>
          </p:cNvSpPr>
          <p:nvPr>
            <p:ph type="sldNum" sz="quarter" idx="7"/>
          </p:nvPr>
        </p:nvSpPr>
        <p:spPr/>
        <p:txBody>
          <a:bodyPr/>
          <a:lstStyle/>
          <a:p>
            <a:pPr marL="25400">
              <a:lnSpc>
                <a:spcPct val="100000"/>
              </a:lnSpc>
              <a:spcBef>
                <a:spcPts val="5"/>
              </a:spcBef>
            </a:pPr>
            <a:fld id="{81D60167-4931-47E6-BA6A-407CBD079E47}" type="slidenum">
              <a:rPr lang="uk-UA" spc="-5" smtClean="0"/>
              <a:t>22</a:t>
            </a:fld>
            <a:endParaRPr lang="uk-UA" spc="-5"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1954" name="Rectangle 2"/>
          <p:cNvSpPr>
            <a:spLocks noGrp="1" noChangeArrowheads="1"/>
          </p:cNvSpPr>
          <p:nvPr>
            <p:ph type="title"/>
          </p:nvPr>
        </p:nvSpPr>
        <p:spPr/>
        <p:txBody>
          <a:bodyPr/>
          <a:lstStyle/>
          <a:p>
            <a:r>
              <a:rPr lang="en-US" altLang="en-US"/>
              <a:t>What is JavaScript?</a:t>
            </a:r>
          </a:p>
        </p:txBody>
      </p:sp>
      <p:sp>
        <p:nvSpPr>
          <p:cNvPr id="3581955" name="Rectangle 3"/>
          <p:cNvSpPr>
            <a:spLocks noGrp="1" noChangeArrowheads="1"/>
          </p:cNvSpPr>
          <p:nvPr>
            <p:ph type="body" idx="1"/>
          </p:nvPr>
        </p:nvSpPr>
        <p:spPr>
          <a:xfrm>
            <a:off x="609600" y="1524000"/>
            <a:ext cx="7688326" cy="4185761"/>
          </a:xfrm>
        </p:spPr>
        <p:txBody>
          <a:bodyPr/>
          <a:lstStyle/>
          <a:p>
            <a:pPr marL="457200" indent="-457200">
              <a:buFont typeface="Arial" charset="0"/>
              <a:buChar char="•"/>
            </a:pPr>
            <a:r>
              <a:rPr lang="en-US" altLang="en-US" sz="2800" dirty="0"/>
              <a:t>JavaScript is a high-level language</a:t>
            </a:r>
          </a:p>
          <a:p>
            <a:pPr marL="457200" indent="-457200">
              <a:buFont typeface="Arial" charset="0"/>
              <a:buChar char="•"/>
            </a:pPr>
            <a:r>
              <a:rPr lang="en-US" altLang="en-US" sz="2800" dirty="0"/>
              <a:t>JavaScript is an interpreted language</a:t>
            </a:r>
          </a:p>
          <a:p>
            <a:pPr marL="800100" lvl="1" indent="-342900">
              <a:buFont typeface="Arial" charset="0"/>
              <a:buChar char="•"/>
            </a:pPr>
            <a:r>
              <a:rPr lang="en-US" altLang="en-US" sz="2400" dirty="0"/>
              <a:t>A program called an interpreter runs on the client’s computer.</a:t>
            </a:r>
          </a:p>
          <a:p>
            <a:pPr marL="800100" lvl="1" indent="-342900">
              <a:buFont typeface="Arial" charset="0"/>
              <a:buChar char="•"/>
            </a:pPr>
            <a:r>
              <a:rPr lang="en-US" altLang="en-US" sz="2400" dirty="0"/>
              <a:t>One instruction at a time, the interpreter figures out what to do by reading your </a:t>
            </a:r>
            <a:r>
              <a:rPr lang="en-US" altLang="en-US" sz="2400" b="1" i="1" dirty="0"/>
              <a:t>text</a:t>
            </a:r>
            <a:r>
              <a:rPr lang="en-US" altLang="en-US" sz="2400" dirty="0"/>
              <a:t> program file. </a:t>
            </a:r>
          </a:p>
          <a:p>
            <a:pPr marL="800100" lvl="1" indent="-342900">
              <a:buFont typeface="Arial" charset="0"/>
              <a:buChar char="•"/>
            </a:pPr>
            <a:r>
              <a:rPr lang="en-US" altLang="en-US" sz="2400" dirty="0"/>
              <a:t>Interpreted programming language can run on any platform or O/S as long as there is an interpreter that runs on that particular setup.</a:t>
            </a:r>
          </a:p>
          <a:p>
            <a:pPr marL="800100" lvl="1" indent="-342900">
              <a:buFont typeface="Arial" charset="0"/>
              <a:buChar char="•"/>
            </a:pPr>
            <a:r>
              <a:rPr lang="en-US" altLang="en-US" sz="2400" dirty="0"/>
              <a:t>Interpreted languages are usually slower.</a:t>
            </a:r>
          </a:p>
          <a:p>
            <a:pPr marL="800100" lvl="1" indent="-342900">
              <a:buFont typeface="Arial" charset="0"/>
              <a:buChar char="•"/>
            </a:pPr>
            <a:r>
              <a:rPr lang="en-US" altLang="en-US" sz="2400" dirty="0"/>
              <a:t>Speed may not be a big factor because programs written in JavaScript are not usually that complex</a:t>
            </a:r>
          </a:p>
        </p:txBody>
      </p:sp>
      <p:sp>
        <p:nvSpPr>
          <p:cNvPr id="2" name="Footer Placeholder 1"/>
          <p:cNvSpPr>
            <a:spLocks noGrp="1"/>
          </p:cNvSpPr>
          <p:nvPr>
            <p:ph type="ftr" sz="quarter" idx="5"/>
          </p:nvPr>
        </p:nvSpPr>
        <p:spPr>
          <a:xfrm>
            <a:off x="536256" y="6522048"/>
            <a:ext cx="6474143" cy="152401"/>
          </a:xfrm>
        </p:spPr>
        <p:txBody>
          <a:bodyPr/>
          <a:lstStyle/>
          <a:p>
            <a:pPr marL="12700">
              <a:lnSpc>
                <a:spcPct val="100000"/>
              </a:lnSpc>
              <a:spcBef>
                <a:spcPts val="5"/>
              </a:spcBef>
            </a:pPr>
            <a:r>
              <a:rPr lang="en-US" smtClean="0"/>
              <a:t>© Kristian </a:t>
            </a:r>
            <a:r>
              <a:rPr lang="en-US" dirty="0" err="1" smtClean="0"/>
              <a:t>Secor</a:t>
            </a:r>
            <a:r>
              <a:rPr lang="en-US" dirty="0" smtClean="0"/>
              <a:t> 2017 UC San Diego Extension Online Learning Course: HTML5 and JavaScript</a:t>
            </a:r>
            <a:endParaRPr lang="en-US" dirty="0"/>
          </a:p>
        </p:txBody>
      </p:sp>
      <p:sp>
        <p:nvSpPr>
          <p:cNvPr id="3" name="Slide Number Placeholder 2"/>
          <p:cNvSpPr>
            <a:spLocks noGrp="1"/>
          </p:cNvSpPr>
          <p:nvPr>
            <p:ph type="sldNum" sz="quarter" idx="7"/>
          </p:nvPr>
        </p:nvSpPr>
        <p:spPr/>
        <p:txBody>
          <a:bodyPr/>
          <a:lstStyle/>
          <a:p>
            <a:pPr marL="25400">
              <a:lnSpc>
                <a:spcPct val="100000"/>
              </a:lnSpc>
              <a:spcBef>
                <a:spcPts val="5"/>
              </a:spcBef>
            </a:pPr>
            <a:fld id="{81D60167-4931-47E6-BA6A-407CBD079E47}" type="slidenum">
              <a:rPr lang="uk-UA" spc="-5" smtClean="0"/>
              <a:t>3</a:t>
            </a:fld>
            <a:endParaRPr lang="uk-UA" spc="-5"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2978" name="Rectangle 2"/>
          <p:cNvSpPr>
            <a:spLocks noGrp="1" noChangeArrowheads="1"/>
          </p:cNvSpPr>
          <p:nvPr>
            <p:ph type="title"/>
          </p:nvPr>
        </p:nvSpPr>
        <p:spPr/>
        <p:txBody>
          <a:bodyPr/>
          <a:lstStyle/>
          <a:p>
            <a:r>
              <a:rPr lang="en-US" altLang="en-US"/>
              <a:t>What is JavaScript? (continued)</a:t>
            </a:r>
          </a:p>
        </p:txBody>
      </p:sp>
      <p:pic>
        <p:nvPicPr>
          <p:cNvPr id="3582980" name="Picture 4" descr="intrprt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89806" y="1600200"/>
            <a:ext cx="2708275" cy="3124200"/>
          </a:xfrm>
          <a:prstGeom prst="rect">
            <a:avLst/>
          </a:prstGeom>
          <a:noFill/>
          <a:extLst>
            <a:ext uri="{909E8E84-426E-40DD-AFC4-6F175D3DCCD1}">
              <a14:hiddenFill xmlns:a14="http://schemas.microsoft.com/office/drawing/2010/main">
                <a:solidFill>
                  <a:srgbClr val="FFFFFF"/>
                </a:solidFill>
              </a14:hiddenFill>
            </a:ext>
          </a:extLst>
        </p:spPr>
      </p:pic>
      <p:pic>
        <p:nvPicPr>
          <p:cNvPr id="3582981" name="Picture 5" descr="compil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2133600"/>
            <a:ext cx="2667000" cy="2300288"/>
          </a:xfrm>
          <a:prstGeom prst="rect">
            <a:avLst/>
          </a:prstGeom>
          <a:noFill/>
          <a:extLst>
            <a:ext uri="{909E8E84-426E-40DD-AFC4-6F175D3DCCD1}">
              <a14:hiddenFill xmlns:a14="http://schemas.microsoft.com/office/drawing/2010/main">
                <a:solidFill>
                  <a:srgbClr val="FFFFFF"/>
                </a:solidFill>
              </a14:hiddenFill>
            </a:ext>
          </a:extLst>
        </p:spPr>
      </p:pic>
      <p:sp>
        <p:nvSpPr>
          <p:cNvPr id="3582982" name="Text Box 6"/>
          <p:cNvSpPr txBox="1">
            <a:spLocks noChangeArrowheads="1"/>
          </p:cNvSpPr>
          <p:nvPr/>
        </p:nvSpPr>
        <p:spPr bwMode="auto">
          <a:xfrm>
            <a:off x="5078681" y="4902899"/>
            <a:ext cx="2819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US" altLang="en-US"/>
              <a:t>Interpreter Block Diagram </a:t>
            </a:r>
          </a:p>
        </p:txBody>
      </p:sp>
      <p:sp>
        <p:nvSpPr>
          <p:cNvPr id="3582983" name="Text Box 7"/>
          <p:cNvSpPr txBox="1">
            <a:spLocks noChangeArrowheads="1"/>
          </p:cNvSpPr>
          <p:nvPr/>
        </p:nvSpPr>
        <p:spPr bwMode="auto">
          <a:xfrm>
            <a:off x="1066800" y="4724400"/>
            <a:ext cx="2819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US" altLang="en-US"/>
              <a:t>Compiled Code Block Diagram </a:t>
            </a:r>
          </a:p>
        </p:txBody>
      </p:sp>
      <p:sp>
        <p:nvSpPr>
          <p:cNvPr id="2" name="Footer Placeholder 1"/>
          <p:cNvSpPr>
            <a:spLocks noGrp="1"/>
          </p:cNvSpPr>
          <p:nvPr>
            <p:ph type="ftr" sz="quarter" idx="5"/>
          </p:nvPr>
        </p:nvSpPr>
        <p:spPr>
          <a:xfrm>
            <a:off x="536256" y="6522048"/>
            <a:ext cx="5940743" cy="152401"/>
          </a:xfrm>
        </p:spPr>
        <p:txBody>
          <a:bodyPr/>
          <a:lstStyle/>
          <a:p>
            <a:pPr marL="12700">
              <a:lnSpc>
                <a:spcPct val="100000"/>
              </a:lnSpc>
              <a:spcBef>
                <a:spcPts val="5"/>
              </a:spcBef>
            </a:pPr>
            <a:r>
              <a:rPr lang="en-US" smtClean="0"/>
              <a:t>© Kristian </a:t>
            </a:r>
            <a:r>
              <a:rPr lang="en-US" dirty="0" err="1" smtClean="0"/>
              <a:t>Secor</a:t>
            </a:r>
            <a:r>
              <a:rPr lang="en-US" dirty="0" smtClean="0"/>
              <a:t> 2017 UC San Diego Extension Online Learning Course: HTML5 and JavaScript</a:t>
            </a:r>
            <a:endParaRPr lang="en-US" dirty="0"/>
          </a:p>
        </p:txBody>
      </p:sp>
      <p:sp>
        <p:nvSpPr>
          <p:cNvPr id="3" name="Slide Number Placeholder 2"/>
          <p:cNvSpPr>
            <a:spLocks noGrp="1"/>
          </p:cNvSpPr>
          <p:nvPr>
            <p:ph type="sldNum" sz="quarter" idx="7"/>
          </p:nvPr>
        </p:nvSpPr>
        <p:spPr/>
        <p:txBody>
          <a:bodyPr/>
          <a:lstStyle/>
          <a:p>
            <a:pPr marL="25400">
              <a:lnSpc>
                <a:spcPct val="100000"/>
              </a:lnSpc>
              <a:spcBef>
                <a:spcPts val="5"/>
              </a:spcBef>
            </a:pPr>
            <a:fld id="{81D60167-4931-47E6-BA6A-407CBD079E47}" type="slidenum">
              <a:rPr lang="uk-UA" spc="-5" smtClean="0"/>
              <a:t>4</a:t>
            </a:fld>
            <a:endParaRPr lang="uk-UA" spc="-5"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002" name="Rectangle 2"/>
          <p:cNvSpPr>
            <a:spLocks noGrp="1" noChangeArrowheads="1"/>
          </p:cNvSpPr>
          <p:nvPr>
            <p:ph type="title"/>
          </p:nvPr>
        </p:nvSpPr>
        <p:spPr/>
        <p:txBody>
          <a:bodyPr/>
          <a:lstStyle/>
          <a:p>
            <a:r>
              <a:rPr lang="en-US" altLang="en-US"/>
              <a:t>What is JavaScript? (continued)</a:t>
            </a:r>
          </a:p>
        </p:txBody>
      </p:sp>
      <p:sp>
        <p:nvSpPr>
          <p:cNvPr id="3584003" name="Rectangle 3"/>
          <p:cNvSpPr>
            <a:spLocks noGrp="1" noChangeArrowheads="1"/>
          </p:cNvSpPr>
          <p:nvPr>
            <p:ph type="body" idx="1"/>
          </p:nvPr>
        </p:nvSpPr>
        <p:spPr>
          <a:xfrm>
            <a:off x="685800" y="1371600"/>
            <a:ext cx="7391400" cy="4210383"/>
          </a:xfrm>
        </p:spPr>
        <p:txBody>
          <a:bodyPr/>
          <a:lstStyle/>
          <a:p>
            <a:pPr marL="457200" indent="-457200">
              <a:lnSpc>
                <a:spcPct val="90000"/>
              </a:lnSpc>
              <a:buFont typeface="Arial" charset="0"/>
              <a:buChar char="•"/>
            </a:pPr>
            <a:r>
              <a:rPr lang="en-US" altLang="en-US" sz="2800" dirty="0"/>
              <a:t>JavaScript runs through a web browser</a:t>
            </a:r>
          </a:p>
          <a:p>
            <a:pPr marL="800100" lvl="1" indent="-342900">
              <a:lnSpc>
                <a:spcPct val="90000"/>
              </a:lnSpc>
              <a:buFont typeface="Arial" charset="0"/>
              <a:buChar char="•"/>
            </a:pPr>
            <a:r>
              <a:rPr lang="en-US" altLang="en-US" sz="2400" dirty="0"/>
              <a:t>developed by Netscape in order to give dynamic operation and control to web pages</a:t>
            </a:r>
          </a:p>
          <a:p>
            <a:pPr marL="800100" lvl="1" indent="-342900">
              <a:lnSpc>
                <a:spcPct val="90000"/>
              </a:lnSpc>
              <a:buFont typeface="Arial" charset="0"/>
              <a:buChar char="•"/>
            </a:pPr>
            <a:r>
              <a:rPr lang="en-US" altLang="en-US" sz="2400" dirty="0"/>
              <a:t>executed on the user's or client's computer, i.e., the interpreter is part of the browser, not the server software</a:t>
            </a:r>
          </a:p>
          <a:p>
            <a:pPr marL="457200" indent="-457200">
              <a:lnSpc>
                <a:spcPct val="90000"/>
              </a:lnSpc>
              <a:buFont typeface="Arial" charset="0"/>
              <a:buChar char="•"/>
            </a:pPr>
            <a:r>
              <a:rPr lang="en-US" altLang="en-US" sz="2800" dirty="0"/>
              <a:t>JavaScript is an object-oriented language</a:t>
            </a:r>
          </a:p>
          <a:p>
            <a:pPr marL="800100" lvl="1" indent="-342900">
              <a:lnSpc>
                <a:spcPct val="90000"/>
              </a:lnSpc>
              <a:buFont typeface="Arial" charset="0"/>
              <a:buChar char="•"/>
            </a:pPr>
            <a:r>
              <a:rPr lang="en-US" altLang="en-US" sz="2400" dirty="0"/>
              <a:t>program elements are organized into "objects"</a:t>
            </a:r>
          </a:p>
          <a:p>
            <a:pPr marL="457200" indent="-457200">
              <a:lnSpc>
                <a:spcPct val="90000"/>
              </a:lnSpc>
              <a:buFont typeface="Arial" charset="0"/>
              <a:buChar char="•"/>
            </a:pPr>
            <a:r>
              <a:rPr lang="en-US" altLang="en-US" sz="2800" dirty="0"/>
              <a:t>JavaScript is case sensitive</a:t>
            </a:r>
          </a:p>
          <a:p>
            <a:pPr marL="457200" indent="-457200">
              <a:lnSpc>
                <a:spcPct val="90000"/>
              </a:lnSpc>
              <a:buFont typeface="Arial" charset="0"/>
              <a:buChar char="•"/>
            </a:pPr>
            <a:r>
              <a:rPr lang="en-US" altLang="en-US" sz="2800" dirty="0"/>
              <a:t>JavaScript is NOT Java</a:t>
            </a:r>
          </a:p>
          <a:p>
            <a:pPr marL="800100" lvl="1" indent="-342900">
              <a:lnSpc>
                <a:spcPct val="90000"/>
              </a:lnSpc>
              <a:buFont typeface="Arial" charset="0"/>
              <a:buChar char="•"/>
            </a:pPr>
            <a:r>
              <a:rPr lang="en-US" altLang="en-US" sz="2400" dirty="0"/>
              <a:t>Java and JavaScript share many characteristics, but Java is a compiled language and it has a number of capabilities, instructions, and libraries not available to JavaScript.</a:t>
            </a:r>
          </a:p>
        </p:txBody>
      </p:sp>
      <p:sp>
        <p:nvSpPr>
          <p:cNvPr id="2" name="Footer Placeholder 1"/>
          <p:cNvSpPr>
            <a:spLocks noGrp="1"/>
          </p:cNvSpPr>
          <p:nvPr>
            <p:ph type="ftr" sz="quarter" idx="5"/>
          </p:nvPr>
        </p:nvSpPr>
        <p:spPr>
          <a:xfrm>
            <a:off x="536256" y="6522048"/>
            <a:ext cx="6321743" cy="152401"/>
          </a:xfrm>
        </p:spPr>
        <p:txBody>
          <a:bodyPr/>
          <a:lstStyle/>
          <a:p>
            <a:pPr marL="12700">
              <a:lnSpc>
                <a:spcPct val="100000"/>
              </a:lnSpc>
              <a:spcBef>
                <a:spcPts val="5"/>
              </a:spcBef>
            </a:pPr>
            <a:r>
              <a:rPr lang="en-US" dirty="0" smtClean="0"/>
              <a:t>© Kristian </a:t>
            </a:r>
            <a:r>
              <a:rPr lang="en-US" dirty="0" err="1" smtClean="0"/>
              <a:t>Secor</a:t>
            </a:r>
            <a:r>
              <a:rPr lang="en-US" dirty="0" smtClean="0"/>
              <a:t> 2017 UC San Diego Extension Online Learning Course: HTML5 and JavaScript</a:t>
            </a:r>
            <a:endParaRPr lang="en-US" dirty="0"/>
          </a:p>
        </p:txBody>
      </p:sp>
      <p:sp>
        <p:nvSpPr>
          <p:cNvPr id="3" name="Slide Number Placeholder 2"/>
          <p:cNvSpPr>
            <a:spLocks noGrp="1"/>
          </p:cNvSpPr>
          <p:nvPr>
            <p:ph type="sldNum" sz="quarter" idx="7"/>
          </p:nvPr>
        </p:nvSpPr>
        <p:spPr/>
        <p:txBody>
          <a:bodyPr/>
          <a:lstStyle/>
          <a:p>
            <a:pPr marL="25400">
              <a:lnSpc>
                <a:spcPct val="100000"/>
              </a:lnSpc>
              <a:spcBef>
                <a:spcPts val="5"/>
              </a:spcBef>
            </a:pPr>
            <a:fld id="{81D60167-4931-47E6-BA6A-407CBD079E47}" type="slidenum">
              <a:rPr lang="uk-UA" spc="-5" smtClean="0"/>
              <a:t>5</a:t>
            </a:fld>
            <a:endParaRPr lang="uk-UA" spc="-5"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5026" name="Rectangle 2"/>
          <p:cNvSpPr>
            <a:spLocks noGrp="1" noChangeArrowheads="1"/>
          </p:cNvSpPr>
          <p:nvPr>
            <p:ph type="title"/>
          </p:nvPr>
        </p:nvSpPr>
        <p:spPr/>
        <p:txBody>
          <a:bodyPr/>
          <a:lstStyle/>
          <a:p>
            <a:r>
              <a:rPr lang="en-US" altLang="en-US"/>
              <a:t>JavaScript Syntax</a:t>
            </a:r>
          </a:p>
        </p:txBody>
      </p:sp>
      <p:sp>
        <p:nvSpPr>
          <p:cNvPr id="3585027" name="Rectangle 3"/>
          <p:cNvSpPr>
            <a:spLocks noGrp="1" noChangeArrowheads="1"/>
          </p:cNvSpPr>
          <p:nvPr>
            <p:ph type="body" idx="1"/>
          </p:nvPr>
        </p:nvSpPr>
        <p:spPr>
          <a:xfrm>
            <a:off x="688657" y="1636395"/>
            <a:ext cx="7766685" cy="3447098"/>
          </a:xfrm>
        </p:spPr>
        <p:txBody>
          <a:bodyPr/>
          <a:lstStyle/>
          <a:p>
            <a:pPr marL="285750" indent="-285750">
              <a:buFont typeface="Arial" charset="0"/>
              <a:buChar char="•"/>
            </a:pPr>
            <a:r>
              <a:rPr lang="en-US" altLang="en-US" sz="2800" dirty="0"/>
              <a:t>JavaScript programs are created with basic text editors just like your HTML web pages. </a:t>
            </a:r>
          </a:p>
          <a:p>
            <a:pPr marL="285750" indent="-285750">
              <a:buFont typeface="Arial" charset="0"/>
              <a:buChar char="•"/>
            </a:pPr>
            <a:r>
              <a:rPr lang="en-US" altLang="en-US" sz="2800" dirty="0"/>
              <a:t>The JavaScript interpreter that will be running your code will look line-by-line through the code to see what to do.</a:t>
            </a:r>
          </a:p>
          <a:p>
            <a:pPr marL="285750" indent="-285750">
              <a:buFont typeface="Arial" charset="0"/>
              <a:buChar char="•"/>
            </a:pPr>
            <a:r>
              <a:rPr lang="en-US" altLang="en-US" sz="2800" dirty="0"/>
              <a:t>In order for the interpreter to understand what you've written, there are some rules you must follow, i.e., syntax.</a:t>
            </a:r>
          </a:p>
        </p:txBody>
      </p:sp>
      <p:sp>
        <p:nvSpPr>
          <p:cNvPr id="2" name="Footer Placeholder 1"/>
          <p:cNvSpPr>
            <a:spLocks noGrp="1"/>
          </p:cNvSpPr>
          <p:nvPr>
            <p:ph type="ftr" sz="quarter" idx="5"/>
          </p:nvPr>
        </p:nvSpPr>
        <p:spPr>
          <a:xfrm>
            <a:off x="536256" y="6506809"/>
            <a:ext cx="5940743" cy="182879"/>
          </a:xfrm>
        </p:spPr>
        <p:txBody>
          <a:bodyPr/>
          <a:lstStyle/>
          <a:p>
            <a:pPr marL="12700">
              <a:lnSpc>
                <a:spcPct val="100000"/>
              </a:lnSpc>
              <a:spcBef>
                <a:spcPts val="5"/>
              </a:spcBef>
            </a:pPr>
            <a:r>
              <a:rPr lang="en-US" dirty="0" smtClean="0"/>
              <a:t>© Kristian </a:t>
            </a:r>
            <a:r>
              <a:rPr lang="en-US" dirty="0" err="1" smtClean="0"/>
              <a:t>Secor</a:t>
            </a:r>
            <a:r>
              <a:rPr lang="en-US" dirty="0" smtClean="0"/>
              <a:t> 2017 UC San Diego Extension Online Learning Course: HTML5 and JavaScript</a:t>
            </a:r>
            <a:endParaRPr lang="en-US" dirty="0"/>
          </a:p>
        </p:txBody>
      </p:sp>
      <p:sp>
        <p:nvSpPr>
          <p:cNvPr id="3" name="Slide Number Placeholder 2"/>
          <p:cNvSpPr>
            <a:spLocks noGrp="1"/>
          </p:cNvSpPr>
          <p:nvPr>
            <p:ph type="sldNum" sz="quarter" idx="7"/>
          </p:nvPr>
        </p:nvSpPr>
        <p:spPr/>
        <p:txBody>
          <a:bodyPr/>
          <a:lstStyle/>
          <a:p>
            <a:pPr marL="25400">
              <a:lnSpc>
                <a:spcPct val="100000"/>
              </a:lnSpc>
              <a:spcBef>
                <a:spcPts val="5"/>
              </a:spcBef>
            </a:pPr>
            <a:fld id="{81D60167-4931-47E6-BA6A-407CBD079E47}" type="slidenum">
              <a:rPr lang="uk-UA" spc="-5" smtClean="0"/>
              <a:t>6</a:t>
            </a:fld>
            <a:endParaRPr lang="uk-UA" spc="-5"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92194" name="Rectangle 2"/>
          <p:cNvSpPr>
            <a:spLocks noGrp="1" noChangeArrowheads="1"/>
          </p:cNvSpPr>
          <p:nvPr>
            <p:ph type="title"/>
          </p:nvPr>
        </p:nvSpPr>
        <p:spPr>
          <a:xfrm>
            <a:off x="274002" y="350773"/>
            <a:ext cx="8595994" cy="492443"/>
          </a:xfrm>
        </p:spPr>
        <p:txBody>
          <a:bodyPr/>
          <a:lstStyle/>
          <a:p>
            <a:r>
              <a:rPr lang="en-US" altLang="en-US" sz="3200" dirty="0"/>
              <a:t>JavaScript Syntax – Terminating a Line</a:t>
            </a:r>
          </a:p>
        </p:txBody>
      </p:sp>
      <p:sp>
        <p:nvSpPr>
          <p:cNvPr id="3592195" name="Rectangle 3"/>
          <p:cNvSpPr>
            <a:spLocks noGrp="1" noChangeArrowheads="1"/>
          </p:cNvSpPr>
          <p:nvPr>
            <p:ph type="body" idx="1"/>
          </p:nvPr>
        </p:nvSpPr>
        <p:spPr>
          <a:xfrm>
            <a:off x="792796" y="1676400"/>
            <a:ext cx="7698805" cy="3490186"/>
          </a:xfrm>
        </p:spPr>
        <p:txBody>
          <a:bodyPr/>
          <a:lstStyle/>
          <a:p>
            <a:pPr marL="285750" indent="-285750">
              <a:lnSpc>
                <a:spcPct val="90000"/>
              </a:lnSpc>
              <a:buFont typeface="Arial" charset="0"/>
              <a:buChar char="•"/>
            </a:pPr>
            <a:r>
              <a:rPr lang="en-US" altLang="en-US" sz="2800" dirty="0"/>
              <a:t>In general, each instruction may cross more than one line on the screen. In other words, white space such as tabs, spaces, or carriage returns do not usually affect the flow of the program.</a:t>
            </a:r>
          </a:p>
          <a:p>
            <a:pPr marL="285750" indent="-285750">
              <a:lnSpc>
                <a:spcPct val="90000"/>
              </a:lnSpc>
              <a:buFont typeface="Arial" charset="0"/>
              <a:buChar char="•"/>
            </a:pPr>
            <a:r>
              <a:rPr lang="en-US" altLang="en-US" sz="2800" dirty="0"/>
              <a:t>Because of this, we need to have a way to indicate that we have reached the end of an instruction.</a:t>
            </a:r>
          </a:p>
          <a:p>
            <a:pPr marL="285750" indent="-285750">
              <a:lnSpc>
                <a:spcPct val="90000"/>
              </a:lnSpc>
              <a:buFont typeface="Arial" charset="0"/>
              <a:buChar char="•"/>
            </a:pPr>
            <a:r>
              <a:rPr lang="en-US" altLang="en-US" sz="2800" dirty="0"/>
              <a:t>In JavaScript, we do this with a semicolon (;). For example:</a:t>
            </a:r>
          </a:p>
          <a:p>
            <a:pPr marL="285750" indent="-285750" algn="ctr">
              <a:lnSpc>
                <a:spcPct val="90000"/>
              </a:lnSpc>
              <a:buFont typeface="Arial" charset="0"/>
              <a:buChar char="•"/>
            </a:pPr>
            <a:r>
              <a:rPr lang="en-US" altLang="en-US" sz="2800" dirty="0"/>
              <a:t>A = B + C; </a:t>
            </a:r>
          </a:p>
        </p:txBody>
      </p:sp>
      <p:sp>
        <p:nvSpPr>
          <p:cNvPr id="2" name="Footer Placeholder 1"/>
          <p:cNvSpPr>
            <a:spLocks noGrp="1"/>
          </p:cNvSpPr>
          <p:nvPr>
            <p:ph type="ftr" sz="quarter" idx="5"/>
          </p:nvPr>
        </p:nvSpPr>
        <p:spPr>
          <a:xfrm>
            <a:off x="536256" y="6522048"/>
            <a:ext cx="6245543" cy="152401"/>
          </a:xfrm>
        </p:spPr>
        <p:txBody>
          <a:bodyPr/>
          <a:lstStyle/>
          <a:p>
            <a:pPr marL="12700">
              <a:lnSpc>
                <a:spcPct val="100000"/>
              </a:lnSpc>
              <a:spcBef>
                <a:spcPts val="5"/>
              </a:spcBef>
            </a:pPr>
            <a:r>
              <a:rPr lang="en-US" dirty="0" smtClean="0"/>
              <a:t>© Kristian </a:t>
            </a:r>
            <a:r>
              <a:rPr lang="en-US" dirty="0" err="1" smtClean="0"/>
              <a:t>Secor</a:t>
            </a:r>
            <a:r>
              <a:rPr lang="en-US" dirty="0" smtClean="0"/>
              <a:t> 2017 UC San Diego Extension Online Learning Course: HTML5 and JavaScript</a:t>
            </a:r>
            <a:endParaRPr lang="en-US" dirty="0"/>
          </a:p>
        </p:txBody>
      </p:sp>
      <p:sp>
        <p:nvSpPr>
          <p:cNvPr id="3" name="Slide Number Placeholder 2"/>
          <p:cNvSpPr>
            <a:spLocks noGrp="1"/>
          </p:cNvSpPr>
          <p:nvPr>
            <p:ph type="sldNum" sz="quarter" idx="7"/>
          </p:nvPr>
        </p:nvSpPr>
        <p:spPr/>
        <p:txBody>
          <a:bodyPr/>
          <a:lstStyle/>
          <a:p>
            <a:pPr marL="25400">
              <a:lnSpc>
                <a:spcPct val="100000"/>
              </a:lnSpc>
              <a:spcBef>
                <a:spcPts val="5"/>
              </a:spcBef>
            </a:pPr>
            <a:fld id="{81D60167-4931-47E6-BA6A-407CBD079E47}" type="slidenum">
              <a:rPr lang="uk-UA" spc="-5" smtClean="0"/>
              <a:t>7</a:t>
            </a:fld>
            <a:endParaRPr lang="uk-UA" spc="-5"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93218" name="Rectangle 2"/>
          <p:cNvSpPr>
            <a:spLocks noGrp="1" noChangeArrowheads="1"/>
          </p:cNvSpPr>
          <p:nvPr>
            <p:ph type="title"/>
          </p:nvPr>
        </p:nvSpPr>
        <p:spPr/>
        <p:txBody>
          <a:bodyPr/>
          <a:lstStyle/>
          <a:p>
            <a:r>
              <a:rPr lang="en-US" altLang="en-US"/>
              <a:t>JavaScript Syntax – Grouping Lines </a:t>
            </a:r>
          </a:p>
        </p:txBody>
      </p:sp>
      <p:sp>
        <p:nvSpPr>
          <p:cNvPr id="3593219" name="Rectangle 3"/>
          <p:cNvSpPr>
            <a:spLocks noGrp="1" noChangeArrowheads="1"/>
          </p:cNvSpPr>
          <p:nvPr>
            <p:ph type="body" idx="1"/>
          </p:nvPr>
        </p:nvSpPr>
        <p:spPr/>
        <p:txBody>
          <a:bodyPr/>
          <a:lstStyle/>
          <a:p>
            <a:pPr>
              <a:lnSpc>
                <a:spcPct val="90000"/>
              </a:lnSpc>
            </a:pPr>
            <a:r>
              <a:rPr lang="en-US" altLang="en-US" sz="2800"/>
              <a:t>The program needs to know how to group sections of code together.</a:t>
            </a:r>
          </a:p>
          <a:p>
            <a:pPr>
              <a:lnSpc>
                <a:spcPct val="90000"/>
              </a:lnSpc>
            </a:pPr>
            <a:r>
              <a:rPr lang="en-US" altLang="en-US" sz="2800"/>
              <a:t>Grouping might be required for things such as:</a:t>
            </a:r>
          </a:p>
          <a:p>
            <a:pPr lvl="1">
              <a:lnSpc>
                <a:spcPct val="90000"/>
              </a:lnSpc>
            </a:pPr>
            <a:r>
              <a:rPr lang="en-US" altLang="en-US" sz="2400"/>
              <a:t>functions</a:t>
            </a:r>
          </a:p>
          <a:p>
            <a:pPr lvl="1">
              <a:lnSpc>
                <a:spcPct val="90000"/>
              </a:lnSpc>
            </a:pPr>
            <a:r>
              <a:rPr lang="en-US" altLang="en-US" sz="2400"/>
              <a:t>loops</a:t>
            </a:r>
          </a:p>
          <a:p>
            <a:pPr lvl="1">
              <a:lnSpc>
                <a:spcPct val="90000"/>
              </a:lnSpc>
            </a:pPr>
            <a:r>
              <a:rPr lang="en-US" altLang="en-US" sz="2400"/>
              <a:t>if-blocks</a:t>
            </a:r>
          </a:p>
          <a:p>
            <a:pPr>
              <a:lnSpc>
                <a:spcPct val="90000"/>
              </a:lnSpc>
            </a:pPr>
            <a:r>
              <a:rPr lang="en-US" altLang="en-US" sz="2800"/>
              <a:t>We need to have a syntax for doing this. In JavaScript, we use the curly brackets ({ and }). For example:</a:t>
            </a:r>
          </a:p>
          <a:p>
            <a:pPr lvl="1">
              <a:lnSpc>
                <a:spcPct val="90000"/>
              </a:lnSpc>
              <a:buFontTx/>
              <a:buNone/>
            </a:pPr>
            <a:r>
              <a:rPr lang="en-US" altLang="en-US" sz="2400"/>
              <a:t>	</a:t>
            </a:r>
            <a:r>
              <a:rPr lang="en-US" altLang="en-US"/>
              <a:t>{</a:t>
            </a:r>
            <a:br>
              <a:rPr lang="en-US" altLang="en-US"/>
            </a:br>
            <a:r>
              <a:rPr lang="en-US" altLang="en-US"/>
              <a:t>	Lines of code grouped together</a:t>
            </a:r>
            <a:br>
              <a:rPr lang="en-US" altLang="en-US"/>
            </a:br>
            <a:r>
              <a:rPr lang="en-US" altLang="en-US"/>
              <a:t>}</a:t>
            </a:r>
          </a:p>
        </p:txBody>
      </p:sp>
      <p:sp>
        <p:nvSpPr>
          <p:cNvPr id="2" name="Footer Placeholder 1"/>
          <p:cNvSpPr>
            <a:spLocks noGrp="1"/>
          </p:cNvSpPr>
          <p:nvPr>
            <p:ph type="ftr" sz="quarter" idx="5"/>
          </p:nvPr>
        </p:nvSpPr>
        <p:spPr>
          <a:xfrm>
            <a:off x="536256" y="6506809"/>
            <a:ext cx="6245543" cy="182879"/>
          </a:xfrm>
        </p:spPr>
        <p:txBody>
          <a:bodyPr/>
          <a:lstStyle/>
          <a:p>
            <a:pPr marL="12700">
              <a:lnSpc>
                <a:spcPct val="100000"/>
              </a:lnSpc>
              <a:spcBef>
                <a:spcPts val="5"/>
              </a:spcBef>
            </a:pPr>
            <a:r>
              <a:rPr lang="en-US" dirty="0" smtClean="0"/>
              <a:t>© Kristian </a:t>
            </a:r>
            <a:r>
              <a:rPr lang="en-US" dirty="0" err="1" smtClean="0"/>
              <a:t>Secor</a:t>
            </a:r>
            <a:r>
              <a:rPr lang="en-US" dirty="0" smtClean="0"/>
              <a:t> 2017 UC San Diego Extension Online Learning Course: HTML5 and JavaScript</a:t>
            </a:r>
            <a:endParaRPr lang="en-US" dirty="0"/>
          </a:p>
        </p:txBody>
      </p:sp>
      <p:sp>
        <p:nvSpPr>
          <p:cNvPr id="3" name="Slide Number Placeholder 2"/>
          <p:cNvSpPr>
            <a:spLocks noGrp="1"/>
          </p:cNvSpPr>
          <p:nvPr>
            <p:ph type="sldNum" sz="quarter" idx="7"/>
          </p:nvPr>
        </p:nvSpPr>
        <p:spPr/>
        <p:txBody>
          <a:bodyPr/>
          <a:lstStyle/>
          <a:p>
            <a:pPr marL="25400">
              <a:lnSpc>
                <a:spcPct val="100000"/>
              </a:lnSpc>
              <a:spcBef>
                <a:spcPts val="5"/>
              </a:spcBef>
            </a:pPr>
            <a:fld id="{81D60167-4931-47E6-BA6A-407CBD079E47}" type="slidenum">
              <a:rPr lang="uk-UA" spc="-5" smtClean="0"/>
              <a:t>8</a:t>
            </a:fld>
            <a:endParaRPr lang="uk-UA" spc="-5"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94242" name="Rectangle 2"/>
          <p:cNvSpPr>
            <a:spLocks noGrp="1" noChangeArrowheads="1"/>
          </p:cNvSpPr>
          <p:nvPr>
            <p:ph type="title"/>
          </p:nvPr>
        </p:nvSpPr>
        <p:spPr/>
        <p:txBody>
          <a:bodyPr/>
          <a:lstStyle/>
          <a:p>
            <a:r>
              <a:rPr lang="en-US" altLang="en-US"/>
              <a:t>JavaScript Syntax – Comments</a:t>
            </a:r>
          </a:p>
        </p:txBody>
      </p:sp>
      <p:sp>
        <p:nvSpPr>
          <p:cNvPr id="3594243" name="Rectangle 3"/>
          <p:cNvSpPr>
            <a:spLocks noGrp="1" noChangeArrowheads="1"/>
          </p:cNvSpPr>
          <p:nvPr>
            <p:ph type="body" idx="1"/>
          </p:nvPr>
        </p:nvSpPr>
        <p:spPr/>
        <p:txBody>
          <a:bodyPr/>
          <a:lstStyle/>
          <a:p>
            <a:pPr>
              <a:lnSpc>
                <a:spcPct val="90000"/>
              </a:lnSpc>
            </a:pPr>
            <a:r>
              <a:rPr lang="en-US" altLang="en-US"/>
              <a:t>All programming languages allow the programmer to add comments to their code that are "invisible" to the execution of the program. </a:t>
            </a:r>
          </a:p>
          <a:p>
            <a:pPr>
              <a:lnSpc>
                <a:spcPct val="90000"/>
              </a:lnSpc>
            </a:pPr>
            <a:r>
              <a:rPr lang="en-US" altLang="en-US"/>
              <a:t>In JavaScript, there are two kinds. (Actually there are three, but one of them is sort of unofficial.) They are:</a:t>
            </a:r>
          </a:p>
          <a:p>
            <a:pPr lvl="1">
              <a:lnSpc>
                <a:spcPct val="90000"/>
              </a:lnSpc>
            </a:pPr>
            <a:r>
              <a:rPr lang="en-US" altLang="en-US"/>
              <a:t>Block comments</a:t>
            </a:r>
          </a:p>
          <a:p>
            <a:pPr lvl="1">
              <a:lnSpc>
                <a:spcPct val="90000"/>
              </a:lnSpc>
            </a:pPr>
            <a:r>
              <a:rPr lang="en-US" altLang="en-US"/>
              <a:t>End of line comments</a:t>
            </a:r>
          </a:p>
          <a:p>
            <a:pPr lvl="1">
              <a:lnSpc>
                <a:spcPct val="90000"/>
              </a:lnSpc>
            </a:pPr>
            <a:r>
              <a:rPr lang="en-US" altLang="en-US"/>
              <a:t>Comments to force old browsers to ignore JavaScript (the unofficial one)</a:t>
            </a:r>
          </a:p>
        </p:txBody>
      </p:sp>
      <p:sp>
        <p:nvSpPr>
          <p:cNvPr id="2" name="Footer Placeholder 1"/>
          <p:cNvSpPr>
            <a:spLocks noGrp="1"/>
          </p:cNvSpPr>
          <p:nvPr>
            <p:ph type="ftr" sz="quarter" idx="5"/>
          </p:nvPr>
        </p:nvSpPr>
        <p:spPr/>
        <p:txBody>
          <a:bodyPr/>
          <a:lstStyle/>
          <a:p>
            <a:pPr marL="12700">
              <a:lnSpc>
                <a:spcPct val="100000"/>
              </a:lnSpc>
              <a:spcBef>
                <a:spcPts val="5"/>
              </a:spcBef>
            </a:pPr>
            <a:r>
              <a:rPr lang="en-US" smtClean="0"/>
              <a:t>© Kristian Secor 2017 UC San Diego Extension Online Learning Course: HTML5 and JavaScript</a:t>
            </a:r>
            <a:endParaRPr lang="en-US" dirty="0"/>
          </a:p>
        </p:txBody>
      </p:sp>
      <p:sp>
        <p:nvSpPr>
          <p:cNvPr id="3" name="Slide Number Placeholder 2"/>
          <p:cNvSpPr>
            <a:spLocks noGrp="1"/>
          </p:cNvSpPr>
          <p:nvPr>
            <p:ph type="sldNum" sz="quarter" idx="7"/>
          </p:nvPr>
        </p:nvSpPr>
        <p:spPr/>
        <p:txBody>
          <a:bodyPr/>
          <a:lstStyle/>
          <a:p>
            <a:pPr marL="25400">
              <a:lnSpc>
                <a:spcPct val="100000"/>
              </a:lnSpc>
              <a:spcBef>
                <a:spcPts val="5"/>
              </a:spcBef>
            </a:pPr>
            <a:fld id="{81D60167-4931-47E6-BA6A-407CBD079E47}" type="slidenum">
              <a:rPr lang="uk-UA" spc="-5" smtClean="0"/>
              <a:t>9</a:t>
            </a:fld>
            <a:endParaRPr lang="uk-UA" spc="-5"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2C13C1"/>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365</TotalTime>
  <Words>1324</Words>
  <Application>Microsoft Macintosh PowerPoint</Application>
  <PresentationFormat>On-screen Show (4:3)</PresentationFormat>
  <Paragraphs>169</Paragraphs>
  <Slides>22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Calibri</vt:lpstr>
      <vt:lpstr>Courier New</vt:lpstr>
      <vt:lpstr>Arial</vt:lpstr>
      <vt:lpstr>Office Theme</vt:lpstr>
      <vt:lpstr>Week 1: Introduction to Javascript</vt:lpstr>
      <vt:lpstr>Today’s Goals</vt:lpstr>
      <vt:lpstr>What is JavaScript?</vt:lpstr>
      <vt:lpstr>What is JavaScript? (continued)</vt:lpstr>
      <vt:lpstr>What is JavaScript? (continued)</vt:lpstr>
      <vt:lpstr>JavaScript Syntax</vt:lpstr>
      <vt:lpstr>JavaScript Syntax – Terminating a Line</vt:lpstr>
      <vt:lpstr>JavaScript Syntax – Grouping Lines </vt:lpstr>
      <vt:lpstr>JavaScript Syntax – Comments</vt:lpstr>
      <vt:lpstr>Block Comments</vt:lpstr>
      <vt:lpstr>End of Line Comments</vt:lpstr>
      <vt:lpstr>Comments for Old Browsers</vt:lpstr>
      <vt:lpstr>JavaScript in Web Pages</vt:lpstr>
      <vt:lpstr>Where to Insert JavaScript</vt:lpstr>
      <vt:lpstr>Where to Insert JavaScript (continued)</vt:lpstr>
      <vt:lpstr>Operators</vt:lpstr>
      <vt:lpstr>Arithmetic Operators</vt:lpstr>
      <vt:lpstr>Bitwise Logical Operations</vt:lpstr>
      <vt:lpstr>Assignment Operators</vt:lpstr>
      <vt:lpstr>Comparison Operators</vt:lpstr>
      <vt:lpstr>Logical Operators</vt:lpstr>
      <vt:lpstr>Strings</vt:lpstr>
    </vt:vector>
  </TitlesOfParts>
  <LinksUpToDate>false</LinksUpToDate>
  <SharedDoc>false</SharedDoc>
  <HyperlinksChanged>false</HyperlinksChanged>
  <AppVersion>15.0026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Discovery Toxicology</dc:title>
  <dc:creator>gfurman</dc:creator>
  <cp:lastModifiedBy>krissecor@carling.onmicrosoft.com</cp:lastModifiedBy>
  <cp:revision>16</cp:revision>
  <dcterms:created xsi:type="dcterms:W3CDTF">2016-11-08T14:29:58Z</dcterms:created>
  <dcterms:modified xsi:type="dcterms:W3CDTF">2016-11-09T23:34:53Z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2012-10-11T00:00:00Z</vt:filetime>
  </property>
  <property fmtid="{D5CDD505-2E9C-101B-9397-08002B2CF9AE}" pid="3" name="Creator">
    <vt:lpwstr>Microsoft® PowerPoint® 2010 Trial</vt:lpwstr>
  </property>
  <property fmtid="{D5CDD505-2E9C-101B-9397-08002B2CF9AE}" pid="4" name="LastSaved">
    <vt:filetime>2016-11-08T00:00:00Z</vt:filetime>
  </property>
</Properties>
</file>