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3632"/>
  </p:normalViewPr>
  <p:slideViewPr>
    <p:cSldViewPr>
      <p:cViewPr varScale="1">
        <p:scale>
          <a:sx n="66" d="100"/>
          <a:sy n="66" d="100"/>
        </p:scale>
        <p:origin x="20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49506-07AF-49B4-90EE-EA90159C9DE7}" type="datetimeFigureOut">
              <a:rPr lang="en-US" smtClean="0"/>
              <a:t>8/30/17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DE4B3-5308-4717-BCCD-CE32CDC9F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96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9E7FF-B701-415D-A329-10BEC674E189}" type="datetime1">
              <a:rPr lang="en-US" smtClean="0"/>
              <a:t>8/30/17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19ACA-E005-4DF9-8F7B-2C691D239A15}" type="datetime1">
              <a:rPr lang="en-US" smtClean="0"/>
              <a:t>8/30/17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297A07-8A7A-4702-9E93-D6A40100C4A7}" type="datetime1">
              <a:rPr lang="en-US" smtClean="0"/>
              <a:t>8/30/17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F707CC-FCBD-481D-B9AF-0C698E42646E}" type="datetime1">
              <a:rPr lang="en-US" smtClean="0"/>
              <a:t>8/30/17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6F7F7-E83E-4238-94E5-F5C5D5500975}" type="datetime1">
              <a:rPr lang="en-US" smtClean="0"/>
              <a:t>8/30/17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A3844-06D1-4BA7-B3E7-4C086A36C0B5}" type="datetime1">
              <a:rPr lang="en-US" smtClean="0"/>
              <a:t>8/30/17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D7F18-9361-460C-B4FF-9BB3D355FA8F}" type="datetime1">
              <a:rPr lang="en-US" smtClean="0"/>
              <a:t>8/30/17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606E9E-1869-4D69-A2EE-078C396FAAFB}" type="datetime1">
              <a:rPr lang="en-US" smtClean="0"/>
              <a:t>8/30/17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6C050-F6A2-482C-87F3-39A0278F2872}" type="datetime1">
              <a:rPr lang="en-US" smtClean="0"/>
              <a:t>8/30/17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FA29FA-91CB-4EEF-8B99-47A4B78E2975}" type="datetime1">
              <a:rPr lang="en-US" smtClean="0"/>
              <a:t>8/30/17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2FE67C-FB82-4BD9-A993-689003D3DC5F}" type="datetime1">
              <a:rPr lang="en-US" smtClean="0"/>
              <a:t>8/30/17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CDF6775-F57E-4071-AFFA-A3F9703CA712}" type="datetime1">
              <a:rPr lang="en-US" smtClean="0"/>
              <a:t>8/30/17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 Chapter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3900" dirty="0">
              <a:solidFill>
                <a:srgbClr val="5B6973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+mj-cs"/>
            </a:endParaRPr>
          </a:p>
          <a:p>
            <a:r>
              <a:rPr lang="en-US" sz="3900" dirty="0" smtClean="0">
                <a:solidFill>
                  <a:srgbClr val="5B6973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Creating </a:t>
            </a:r>
            <a:r>
              <a:rPr lang="en-US" sz="3900" dirty="0">
                <a:solidFill>
                  <a:srgbClr val="5B6973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a Simple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5: Set the Look (Style Sheet)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</a:t>
            </a:r>
            <a:r>
              <a:rPr lang="en-US" dirty="0"/>
              <a:t>style rules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99" y="2133600"/>
            <a:ext cx="379591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051" y="4114800"/>
            <a:ext cx="61055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Troubleshooting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Missing </a:t>
            </a:r>
            <a:r>
              <a:rPr lang="en-US" dirty="0"/>
              <a:t>slash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/>
              <a:t>Missing ending tags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/>
              <a:t>Missing left/right angle brackets?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10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Class- Make this!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6" name="Picture 2" descr="C:\Users\Gavan\Desktop\homewor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5140325" cy="514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2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this </a:t>
            </a:r>
            <a:r>
              <a:rPr lang="en-US" dirty="0" smtClean="0"/>
              <a:t>chapter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</a:t>
            </a:r>
            <a:r>
              <a:rPr lang="en-US" dirty="0"/>
              <a:t>introduction to (X)HTML elements and </a:t>
            </a:r>
            <a:r>
              <a:rPr lang="en-US" dirty="0" smtClean="0"/>
              <a:t>attributes</a:t>
            </a:r>
            <a:endParaRPr lang="en-US" dirty="0"/>
          </a:p>
          <a:p>
            <a:r>
              <a:rPr lang="en-US" dirty="0"/>
              <a:t>A step-by-step demo for simple web </a:t>
            </a:r>
            <a:r>
              <a:rPr lang="en-US" dirty="0" smtClean="0"/>
              <a:t>page</a:t>
            </a:r>
            <a:endParaRPr lang="en-US" dirty="0"/>
          </a:p>
          <a:p>
            <a:r>
              <a:rPr lang="en-US" dirty="0" smtClean="0"/>
              <a:t>Document structures</a:t>
            </a:r>
            <a:endParaRPr lang="en-US" dirty="0"/>
          </a:p>
          <a:p>
            <a:r>
              <a:rPr lang="en-US" dirty="0"/>
              <a:t>Basic text and image </a:t>
            </a:r>
            <a:r>
              <a:rPr lang="en-US" dirty="0" smtClean="0"/>
              <a:t>elements</a:t>
            </a:r>
            <a:endParaRPr lang="en-US" dirty="0"/>
          </a:p>
          <a:p>
            <a:r>
              <a:rPr lang="en-US" dirty="0"/>
              <a:t>A simple style </a:t>
            </a:r>
            <a:r>
              <a:rPr lang="en-US" dirty="0" smtClean="0"/>
              <a:t>sheet</a:t>
            </a:r>
            <a:endParaRPr lang="en-US" dirty="0"/>
          </a:p>
          <a:p>
            <a:r>
              <a:rPr lang="en-US" dirty="0"/>
              <a:t>troubleshooting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44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5-steps to produce a web page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 </a:t>
            </a:r>
            <a:r>
              <a:rPr lang="en-US" dirty="0"/>
              <a:t>with </a:t>
            </a:r>
            <a:r>
              <a:rPr lang="en-US" dirty="0" smtClean="0"/>
              <a:t>content</a:t>
            </a:r>
            <a:endParaRPr lang="en-US" dirty="0"/>
          </a:p>
          <a:p>
            <a:r>
              <a:rPr lang="en-US" dirty="0"/>
              <a:t>Give the document </a:t>
            </a:r>
            <a:r>
              <a:rPr lang="en-US" dirty="0" smtClean="0"/>
              <a:t>structure</a:t>
            </a:r>
            <a:endParaRPr lang="en-US" dirty="0"/>
          </a:p>
          <a:p>
            <a:r>
              <a:rPr lang="en-US" dirty="0"/>
              <a:t>Identify text </a:t>
            </a:r>
            <a:r>
              <a:rPr lang="en-US" dirty="0" smtClean="0"/>
              <a:t>elements</a:t>
            </a:r>
            <a:endParaRPr lang="en-US" dirty="0"/>
          </a:p>
          <a:p>
            <a:r>
              <a:rPr lang="en-US" dirty="0"/>
              <a:t>Add an </a:t>
            </a:r>
            <a:r>
              <a:rPr lang="en-US" dirty="0" smtClean="0"/>
              <a:t>image</a:t>
            </a:r>
            <a:endParaRPr lang="en-US" dirty="0"/>
          </a:p>
          <a:p>
            <a:r>
              <a:rPr lang="en-US" dirty="0"/>
              <a:t>Change the look with a style sheet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12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Type your </a:t>
            </a:r>
            <a:r>
              <a:rPr lang="en-US" dirty="0" smtClean="0"/>
              <a:t>content</a:t>
            </a:r>
            <a:endParaRPr lang="en-US" dirty="0"/>
          </a:p>
          <a:p>
            <a:r>
              <a:rPr lang="en-US" dirty="0"/>
              <a:t>Save </a:t>
            </a:r>
            <a:r>
              <a:rPr lang="en-US" dirty="0" smtClean="0"/>
              <a:t>your file</a:t>
            </a:r>
          </a:p>
          <a:p>
            <a:r>
              <a:rPr lang="en-US" dirty="0"/>
              <a:t>What Browsers Ignore</a:t>
            </a:r>
            <a:r>
              <a:rPr lang="en-US" dirty="0" smtClean="0"/>
              <a:t>?</a:t>
            </a:r>
            <a:endParaRPr lang="en-US" dirty="0"/>
          </a:p>
          <a:p>
            <a:pPr lvl="1"/>
            <a:r>
              <a:rPr lang="en-US" dirty="0"/>
              <a:t>Line breaks (carriage returns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Tabs and multiple </a:t>
            </a:r>
            <a:r>
              <a:rPr lang="en-US" dirty="0" smtClean="0"/>
              <a:t>spaces</a:t>
            </a:r>
            <a:endParaRPr lang="en-US" dirty="0"/>
          </a:p>
          <a:p>
            <a:pPr lvl="1"/>
            <a:r>
              <a:rPr lang="en-US" dirty="0"/>
              <a:t>Un-recognized </a:t>
            </a:r>
            <a:r>
              <a:rPr lang="en-US" dirty="0" smtClean="0"/>
              <a:t>markup</a:t>
            </a:r>
            <a:endParaRPr lang="en-US" dirty="0"/>
          </a:p>
          <a:p>
            <a:pPr lvl="1"/>
            <a:r>
              <a:rPr lang="en-US" dirty="0"/>
              <a:t>Text in comments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23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Document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HTML element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438400"/>
            <a:ext cx="6334125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2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2: Document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/>
              <a:t>document structure</a:t>
            </a:r>
            <a:br>
              <a:rPr lang="en-US" dirty="0"/>
            </a:b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133600"/>
            <a:ext cx="5277394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7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Document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Tips</a:t>
            </a:r>
            <a:endParaRPr lang="en-US" dirty="0"/>
          </a:p>
          <a:p>
            <a:pPr lvl="1"/>
            <a:r>
              <a:rPr lang="en-US" dirty="0"/>
              <a:t>Lower cases for elements and </a:t>
            </a:r>
            <a:r>
              <a:rPr lang="en-US" dirty="0" smtClean="0"/>
              <a:t>attributes</a:t>
            </a:r>
            <a:endParaRPr lang="en-US" dirty="0"/>
          </a:p>
          <a:p>
            <a:pPr lvl="2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&lt;head&gt; …&lt;/head&gt;, &lt;p&gt;…&lt;/p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&gt;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dirty="0"/>
              <a:t>Use quotation marks for attribute </a:t>
            </a:r>
            <a:r>
              <a:rPr lang="en-US" dirty="0" smtClean="0"/>
              <a:t>values</a:t>
            </a:r>
            <a:endParaRPr lang="en-US" dirty="0"/>
          </a:p>
          <a:p>
            <a:pPr lvl="2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&lt;content name=“The Web Design” &gt; </a:t>
            </a:r>
            <a:r>
              <a:rPr lang="en-US" dirty="0" smtClean="0"/>
              <a:t>…</a:t>
            </a:r>
            <a:endParaRPr lang="en-US" dirty="0"/>
          </a:p>
          <a:p>
            <a:pPr lvl="1"/>
            <a:r>
              <a:rPr lang="en-US" dirty="0"/>
              <a:t>Closing elements every </a:t>
            </a:r>
            <a:r>
              <a:rPr lang="en-US" dirty="0" smtClean="0"/>
              <a:t>time</a:t>
            </a:r>
            <a:endParaRPr lang="en-US" dirty="0"/>
          </a:p>
          <a:p>
            <a:pPr lvl="1"/>
            <a:r>
              <a:rPr lang="en-US" dirty="0"/>
              <a:t>Use style sheets instead of table-based 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45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3:Identify Text Elements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81200"/>
            <a:ext cx="7165952" cy="359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32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Add an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element &lt;</a:t>
            </a:r>
            <a:r>
              <a:rPr lang="en-US" dirty="0" err="1" smtClean="0"/>
              <a:t>img</a:t>
            </a:r>
            <a:r>
              <a:rPr lang="en-US" dirty="0" smtClean="0"/>
              <a:t>&gt;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426" y="2743200"/>
            <a:ext cx="59436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7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484</TotalTime>
  <Words>211</Words>
  <Application>Microsoft Macintosh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Gill Sans MT</vt:lpstr>
      <vt:lpstr>Verdana</vt:lpstr>
      <vt:lpstr>Wingdings 2</vt:lpstr>
      <vt:lpstr>Solstice</vt:lpstr>
      <vt:lpstr>   Chapter 4</vt:lpstr>
      <vt:lpstr>In this chapter</vt:lpstr>
      <vt:lpstr>5-steps to produce a web page </vt:lpstr>
      <vt:lpstr>Step 1: Content</vt:lpstr>
      <vt:lpstr>Step 2: Document Structure</vt:lpstr>
      <vt:lpstr>Step 2: Document Structure</vt:lpstr>
      <vt:lpstr>Step 2: Document Structure</vt:lpstr>
      <vt:lpstr>Step 3:Identify Text Elements</vt:lpstr>
      <vt:lpstr>Step 4: Add an Image</vt:lpstr>
      <vt:lpstr>Step 5: Set the Look (Style Sheet)</vt:lpstr>
      <vt:lpstr>Troubleshooting</vt:lpstr>
      <vt:lpstr>In Class- Make this!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Gavan</dc:creator>
  <cp:lastModifiedBy>Kristian Secor</cp:lastModifiedBy>
  <cp:revision>56</cp:revision>
  <dcterms:created xsi:type="dcterms:W3CDTF">2006-08-16T00:00:00Z</dcterms:created>
  <dcterms:modified xsi:type="dcterms:W3CDTF">2017-08-30T15:14:57Z</dcterms:modified>
</cp:coreProperties>
</file>