
<file path=[Content_Types].xml><?xml version="1.0" encoding="utf-8"?>
<Types xmlns="http://schemas.openxmlformats.org/package/2006/content-types">
  <Default Extension="png" ContentType="image/png"/>
  <Default Extension="tmp"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5"/>
  </p:notesMasterIdLst>
  <p:sldIdLst>
    <p:sldId id="256" r:id="rId2"/>
    <p:sldId id="261" r:id="rId3"/>
    <p:sldId id="265" r:id="rId4"/>
    <p:sldId id="266" r:id="rId5"/>
    <p:sldId id="257" r:id="rId6"/>
    <p:sldId id="259" r:id="rId7"/>
    <p:sldId id="262" r:id="rId8"/>
    <p:sldId id="260" r:id="rId9"/>
    <p:sldId id="263" r:id="rId10"/>
    <p:sldId id="258" r:id="rId11"/>
    <p:sldId id="289" r:id="rId12"/>
    <p:sldId id="285" r:id="rId13"/>
    <p:sldId id="286" r:id="rId14"/>
    <p:sldId id="287" r:id="rId15"/>
    <p:sldId id="288"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p:scale>
          <a:sx n="65" d="100"/>
          <a:sy n="65" d="100"/>
        </p:scale>
        <p:origin x="-2328" y="-9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6424F81-4690-40C5-B4C5-382F45A4C4CE}" type="doc">
      <dgm:prSet loTypeId="urn:microsoft.com/office/officeart/2005/8/layout/process4" loCatId="list" qsTypeId="urn:microsoft.com/office/officeart/2005/8/quickstyle/simple1" qsCatId="simple" csTypeId="urn:microsoft.com/office/officeart/2005/8/colors/accent1_2" csCatId="accent1" phldr="1"/>
      <dgm:spPr/>
      <dgm:t>
        <a:bodyPr/>
        <a:lstStyle/>
        <a:p>
          <a:endParaRPr lang="en-US"/>
        </a:p>
      </dgm:t>
    </dgm:pt>
    <dgm:pt modelId="{046FA858-799A-45BC-84A1-F912753C0426}">
      <dgm:prSet phldrT="[Text]"/>
      <dgm:spPr/>
      <dgm:t>
        <a:bodyPr/>
        <a:lstStyle/>
        <a:p>
          <a:r>
            <a:rPr lang="en-US" dirty="0" smtClean="0"/>
            <a:t>Co-Chairs</a:t>
          </a:r>
          <a:endParaRPr lang="en-US" dirty="0"/>
        </a:p>
      </dgm:t>
    </dgm:pt>
    <dgm:pt modelId="{9311F27D-B77E-4CD2-A3B7-C07253A72529}" type="parTrans" cxnId="{A34C34F0-71D4-4655-B044-0B31138C4C62}">
      <dgm:prSet/>
      <dgm:spPr/>
      <dgm:t>
        <a:bodyPr/>
        <a:lstStyle/>
        <a:p>
          <a:endParaRPr lang="en-US"/>
        </a:p>
      </dgm:t>
    </dgm:pt>
    <dgm:pt modelId="{2AABB9CE-B655-4F16-9D9C-05172C5548E6}" type="sibTrans" cxnId="{A34C34F0-71D4-4655-B044-0B31138C4C62}">
      <dgm:prSet/>
      <dgm:spPr/>
      <dgm:t>
        <a:bodyPr/>
        <a:lstStyle/>
        <a:p>
          <a:endParaRPr lang="en-US"/>
        </a:p>
      </dgm:t>
    </dgm:pt>
    <dgm:pt modelId="{A4154C37-CE76-4182-A08A-A1E9812CFB17}">
      <dgm:prSet phldrT="[Text]"/>
      <dgm:spPr/>
      <dgm:t>
        <a:bodyPr/>
        <a:lstStyle/>
        <a:p>
          <a:r>
            <a:rPr lang="en-US" dirty="0" smtClean="0"/>
            <a:t>Vice President of Instruction</a:t>
          </a:r>
          <a:endParaRPr lang="en-US" dirty="0"/>
        </a:p>
      </dgm:t>
    </dgm:pt>
    <dgm:pt modelId="{FD63CA6D-4E77-405C-8CD2-32566DF90987}" type="parTrans" cxnId="{1A4C133F-8E55-48BD-9403-6764400BB674}">
      <dgm:prSet/>
      <dgm:spPr/>
      <dgm:t>
        <a:bodyPr/>
        <a:lstStyle/>
        <a:p>
          <a:endParaRPr lang="en-US"/>
        </a:p>
      </dgm:t>
    </dgm:pt>
    <dgm:pt modelId="{AFADA6B1-40E0-4FF7-B04D-B4B5D1A0F27D}" type="sibTrans" cxnId="{1A4C133F-8E55-48BD-9403-6764400BB674}">
      <dgm:prSet/>
      <dgm:spPr/>
      <dgm:t>
        <a:bodyPr/>
        <a:lstStyle/>
        <a:p>
          <a:endParaRPr lang="en-US"/>
        </a:p>
      </dgm:t>
    </dgm:pt>
    <dgm:pt modelId="{9659B6EF-1731-4576-9617-785704329A90}">
      <dgm:prSet phldrT="[Text]"/>
      <dgm:spPr/>
      <dgm:t>
        <a:bodyPr/>
        <a:lstStyle/>
        <a:p>
          <a:r>
            <a:rPr lang="en-US" dirty="0" smtClean="0"/>
            <a:t>Academic Senate President</a:t>
          </a:r>
          <a:endParaRPr lang="en-US" dirty="0"/>
        </a:p>
      </dgm:t>
    </dgm:pt>
    <dgm:pt modelId="{B1FDF7FB-B9E2-412E-9142-A1CDA6882843}" type="parTrans" cxnId="{E033405D-F7BF-4ABA-A97A-DE968D520FB0}">
      <dgm:prSet/>
      <dgm:spPr/>
      <dgm:t>
        <a:bodyPr/>
        <a:lstStyle/>
        <a:p>
          <a:endParaRPr lang="en-US"/>
        </a:p>
      </dgm:t>
    </dgm:pt>
    <dgm:pt modelId="{F6D7A9CA-30C4-4F40-A838-08DE221C67F0}" type="sibTrans" cxnId="{E033405D-F7BF-4ABA-A97A-DE968D520FB0}">
      <dgm:prSet/>
      <dgm:spPr/>
      <dgm:t>
        <a:bodyPr/>
        <a:lstStyle/>
        <a:p>
          <a:endParaRPr lang="en-US"/>
        </a:p>
      </dgm:t>
    </dgm:pt>
    <dgm:pt modelId="{B831C05E-B228-44A1-9B29-C70D3DA3F467}">
      <dgm:prSet phldrT="[Text]"/>
      <dgm:spPr/>
      <dgm:t>
        <a:bodyPr/>
        <a:lstStyle/>
        <a:p>
          <a:r>
            <a:rPr lang="en-US" dirty="0" smtClean="0"/>
            <a:t>5 Deans</a:t>
          </a:r>
          <a:endParaRPr lang="en-US" dirty="0"/>
        </a:p>
      </dgm:t>
    </dgm:pt>
    <dgm:pt modelId="{B12E951B-15E7-4F51-A485-0640508BE8A1}" type="parTrans" cxnId="{CE60035B-068A-47CB-A91A-DCB91FD9DA00}">
      <dgm:prSet/>
      <dgm:spPr/>
      <dgm:t>
        <a:bodyPr/>
        <a:lstStyle/>
        <a:p>
          <a:endParaRPr lang="en-US"/>
        </a:p>
      </dgm:t>
    </dgm:pt>
    <dgm:pt modelId="{6584C48D-EC7E-433D-9EBC-271AAEAE817A}" type="sibTrans" cxnId="{CE60035B-068A-47CB-A91A-DCB91FD9DA00}">
      <dgm:prSet/>
      <dgm:spPr/>
      <dgm:t>
        <a:bodyPr/>
        <a:lstStyle/>
        <a:p>
          <a:endParaRPr lang="en-US"/>
        </a:p>
      </dgm:t>
    </dgm:pt>
    <dgm:pt modelId="{D4BBF091-E696-47FC-981E-3EC3C0A80574}">
      <dgm:prSet phldrT="[Text]"/>
      <dgm:spPr/>
      <dgm:t>
        <a:bodyPr/>
        <a:lstStyle/>
        <a:p>
          <a:r>
            <a:rPr lang="en-US" dirty="0" smtClean="0"/>
            <a:t>5 Faculty</a:t>
          </a:r>
          <a:endParaRPr lang="en-US" dirty="0"/>
        </a:p>
      </dgm:t>
    </dgm:pt>
    <dgm:pt modelId="{CDF5C175-CDE3-43C0-99F7-B23F7BB1C06E}" type="parTrans" cxnId="{1A7A09E2-B6B4-4F98-AB35-C89ED89C94D5}">
      <dgm:prSet/>
      <dgm:spPr/>
      <dgm:t>
        <a:bodyPr/>
        <a:lstStyle/>
        <a:p>
          <a:endParaRPr lang="en-US"/>
        </a:p>
      </dgm:t>
    </dgm:pt>
    <dgm:pt modelId="{3A357ABE-99C1-4141-81F9-1411930C8649}" type="sibTrans" cxnId="{1A7A09E2-B6B4-4F98-AB35-C89ED89C94D5}">
      <dgm:prSet/>
      <dgm:spPr/>
      <dgm:t>
        <a:bodyPr/>
        <a:lstStyle/>
        <a:p>
          <a:endParaRPr lang="en-US"/>
        </a:p>
      </dgm:t>
    </dgm:pt>
    <dgm:pt modelId="{ADA3DDB0-A819-4063-9DC8-773B88CBF7FD}">
      <dgm:prSet phldrT="[Text]"/>
      <dgm:spPr/>
      <dgm:t>
        <a:bodyPr/>
        <a:lstStyle/>
        <a:p>
          <a:r>
            <a:rPr lang="en-US" dirty="0" smtClean="0"/>
            <a:t>Voting Members</a:t>
          </a:r>
          <a:endParaRPr lang="en-US" dirty="0"/>
        </a:p>
      </dgm:t>
    </dgm:pt>
    <dgm:pt modelId="{47CD95F6-C30F-4AE7-8E82-E5EE078ECFEF}" type="sibTrans" cxnId="{CAB51B1D-190C-4A09-8F6D-8C4FF20EE441}">
      <dgm:prSet/>
      <dgm:spPr/>
      <dgm:t>
        <a:bodyPr/>
        <a:lstStyle/>
        <a:p>
          <a:endParaRPr lang="en-US"/>
        </a:p>
      </dgm:t>
    </dgm:pt>
    <dgm:pt modelId="{34B32A7D-CDE9-4CD5-8561-CD77944DB839}" type="parTrans" cxnId="{CAB51B1D-190C-4A09-8F6D-8C4FF20EE441}">
      <dgm:prSet/>
      <dgm:spPr/>
      <dgm:t>
        <a:bodyPr/>
        <a:lstStyle/>
        <a:p>
          <a:endParaRPr lang="en-US"/>
        </a:p>
      </dgm:t>
    </dgm:pt>
    <dgm:pt modelId="{2923E48E-A686-4570-AA84-15B224FA5542}" type="pres">
      <dgm:prSet presAssocID="{B6424F81-4690-40C5-B4C5-382F45A4C4CE}" presName="Name0" presStyleCnt="0">
        <dgm:presLayoutVars>
          <dgm:dir/>
          <dgm:animLvl val="lvl"/>
          <dgm:resizeHandles val="exact"/>
        </dgm:presLayoutVars>
      </dgm:prSet>
      <dgm:spPr/>
      <dgm:t>
        <a:bodyPr/>
        <a:lstStyle/>
        <a:p>
          <a:endParaRPr lang="en-US"/>
        </a:p>
      </dgm:t>
    </dgm:pt>
    <dgm:pt modelId="{E9F45D56-31AE-44EA-BED4-6FFF10970096}" type="pres">
      <dgm:prSet presAssocID="{ADA3DDB0-A819-4063-9DC8-773B88CBF7FD}" presName="boxAndChildren" presStyleCnt="0"/>
      <dgm:spPr/>
    </dgm:pt>
    <dgm:pt modelId="{865FC244-0A9D-4DFF-B48F-8EA5E4E64733}" type="pres">
      <dgm:prSet presAssocID="{ADA3DDB0-A819-4063-9DC8-773B88CBF7FD}" presName="parentTextBox" presStyleLbl="node1" presStyleIdx="0" presStyleCnt="2"/>
      <dgm:spPr/>
      <dgm:t>
        <a:bodyPr/>
        <a:lstStyle/>
        <a:p>
          <a:endParaRPr lang="en-US"/>
        </a:p>
      </dgm:t>
    </dgm:pt>
    <dgm:pt modelId="{6936CDBC-F97F-4019-9721-8651DD7676F5}" type="pres">
      <dgm:prSet presAssocID="{ADA3DDB0-A819-4063-9DC8-773B88CBF7FD}" presName="entireBox" presStyleLbl="node1" presStyleIdx="0" presStyleCnt="2"/>
      <dgm:spPr/>
      <dgm:t>
        <a:bodyPr/>
        <a:lstStyle/>
        <a:p>
          <a:endParaRPr lang="en-US"/>
        </a:p>
      </dgm:t>
    </dgm:pt>
    <dgm:pt modelId="{A51AF1C0-B577-454B-BA24-6C8A4A1CEF85}" type="pres">
      <dgm:prSet presAssocID="{ADA3DDB0-A819-4063-9DC8-773B88CBF7FD}" presName="descendantBox" presStyleCnt="0"/>
      <dgm:spPr/>
    </dgm:pt>
    <dgm:pt modelId="{551F68A5-EC63-4E53-A620-36591C2CFF91}" type="pres">
      <dgm:prSet presAssocID="{B831C05E-B228-44A1-9B29-C70D3DA3F467}" presName="childTextBox" presStyleLbl="fgAccFollowNode1" presStyleIdx="0" presStyleCnt="4">
        <dgm:presLayoutVars>
          <dgm:bulletEnabled val="1"/>
        </dgm:presLayoutVars>
      </dgm:prSet>
      <dgm:spPr/>
      <dgm:t>
        <a:bodyPr/>
        <a:lstStyle/>
        <a:p>
          <a:endParaRPr lang="en-US"/>
        </a:p>
      </dgm:t>
    </dgm:pt>
    <dgm:pt modelId="{D1B5896E-3150-431A-A6A9-55C8216D17AE}" type="pres">
      <dgm:prSet presAssocID="{D4BBF091-E696-47FC-981E-3EC3C0A80574}" presName="childTextBox" presStyleLbl="fgAccFollowNode1" presStyleIdx="1" presStyleCnt="4">
        <dgm:presLayoutVars>
          <dgm:bulletEnabled val="1"/>
        </dgm:presLayoutVars>
      </dgm:prSet>
      <dgm:spPr/>
      <dgm:t>
        <a:bodyPr/>
        <a:lstStyle/>
        <a:p>
          <a:endParaRPr lang="en-US"/>
        </a:p>
      </dgm:t>
    </dgm:pt>
    <dgm:pt modelId="{CA8D05ED-5448-49C1-9BCD-946853B58D91}" type="pres">
      <dgm:prSet presAssocID="{2AABB9CE-B655-4F16-9D9C-05172C5548E6}" presName="sp" presStyleCnt="0"/>
      <dgm:spPr/>
    </dgm:pt>
    <dgm:pt modelId="{18F76689-69D0-4046-AE59-562F2EE06D8C}" type="pres">
      <dgm:prSet presAssocID="{046FA858-799A-45BC-84A1-F912753C0426}" presName="arrowAndChildren" presStyleCnt="0"/>
      <dgm:spPr/>
    </dgm:pt>
    <dgm:pt modelId="{A7DC8CBC-1821-4536-B12B-AA6DB6B96595}" type="pres">
      <dgm:prSet presAssocID="{046FA858-799A-45BC-84A1-F912753C0426}" presName="parentTextArrow" presStyleLbl="node1" presStyleIdx="0" presStyleCnt="2"/>
      <dgm:spPr/>
      <dgm:t>
        <a:bodyPr/>
        <a:lstStyle/>
        <a:p>
          <a:endParaRPr lang="en-US"/>
        </a:p>
      </dgm:t>
    </dgm:pt>
    <dgm:pt modelId="{FC07CE17-3857-4349-AFC7-75269E19B6B4}" type="pres">
      <dgm:prSet presAssocID="{046FA858-799A-45BC-84A1-F912753C0426}" presName="arrow" presStyleLbl="node1" presStyleIdx="1" presStyleCnt="2"/>
      <dgm:spPr/>
      <dgm:t>
        <a:bodyPr/>
        <a:lstStyle/>
        <a:p>
          <a:endParaRPr lang="en-US"/>
        </a:p>
      </dgm:t>
    </dgm:pt>
    <dgm:pt modelId="{4D82FCB3-F1AD-41E2-A62F-87F1C9A0F398}" type="pres">
      <dgm:prSet presAssocID="{046FA858-799A-45BC-84A1-F912753C0426}" presName="descendantArrow" presStyleCnt="0"/>
      <dgm:spPr/>
    </dgm:pt>
    <dgm:pt modelId="{CCCA9016-10FB-4179-9BDD-A7AED7C6E861}" type="pres">
      <dgm:prSet presAssocID="{A4154C37-CE76-4182-A08A-A1E9812CFB17}" presName="childTextArrow" presStyleLbl="fgAccFollowNode1" presStyleIdx="2" presStyleCnt="4">
        <dgm:presLayoutVars>
          <dgm:bulletEnabled val="1"/>
        </dgm:presLayoutVars>
      </dgm:prSet>
      <dgm:spPr/>
      <dgm:t>
        <a:bodyPr/>
        <a:lstStyle/>
        <a:p>
          <a:endParaRPr lang="en-US"/>
        </a:p>
      </dgm:t>
    </dgm:pt>
    <dgm:pt modelId="{4ED9973F-159F-405D-B862-0991735FD28F}" type="pres">
      <dgm:prSet presAssocID="{9659B6EF-1731-4576-9617-785704329A90}" presName="childTextArrow" presStyleLbl="fgAccFollowNode1" presStyleIdx="3" presStyleCnt="4">
        <dgm:presLayoutVars>
          <dgm:bulletEnabled val="1"/>
        </dgm:presLayoutVars>
      </dgm:prSet>
      <dgm:spPr/>
      <dgm:t>
        <a:bodyPr/>
        <a:lstStyle/>
        <a:p>
          <a:endParaRPr lang="en-US"/>
        </a:p>
      </dgm:t>
    </dgm:pt>
  </dgm:ptLst>
  <dgm:cxnLst>
    <dgm:cxn modelId="{56601227-57B6-2749-9D1B-68D9CEAFC63D}" type="presOf" srcId="{046FA858-799A-45BC-84A1-F912753C0426}" destId="{FC07CE17-3857-4349-AFC7-75269E19B6B4}" srcOrd="1" destOrd="0" presId="urn:microsoft.com/office/officeart/2005/8/layout/process4"/>
    <dgm:cxn modelId="{C8F41BD1-5117-434E-8B66-FD2BA842ACFD}" type="presOf" srcId="{ADA3DDB0-A819-4063-9DC8-773B88CBF7FD}" destId="{6936CDBC-F97F-4019-9721-8651DD7676F5}" srcOrd="1" destOrd="0" presId="urn:microsoft.com/office/officeart/2005/8/layout/process4"/>
    <dgm:cxn modelId="{097258E7-0AC0-DC4F-B4A7-A5F4B5DD470A}" type="presOf" srcId="{ADA3DDB0-A819-4063-9DC8-773B88CBF7FD}" destId="{865FC244-0A9D-4DFF-B48F-8EA5E4E64733}" srcOrd="0" destOrd="0" presId="urn:microsoft.com/office/officeart/2005/8/layout/process4"/>
    <dgm:cxn modelId="{C6DF6FEC-BDBF-BE40-AEC7-880BB158EAB9}" type="presOf" srcId="{046FA858-799A-45BC-84A1-F912753C0426}" destId="{A7DC8CBC-1821-4536-B12B-AA6DB6B96595}" srcOrd="0" destOrd="0" presId="urn:microsoft.com/office/officeart/2005/8/layout/process4"/>
    <dgm:cxn modelId="{E033405D-F7BF-4ABA-A97A-DE968D520FB0}" srcId="{046FA858-799A-45BC-84A1-F912753C0426}" destId="{9659B6EF-1731-4576-9617-785704329A90}" srcOrd="1" destOrd="0" parTransId="{B1FDF7FB-B9E2-412E-9142-A1CDA6882843}" sibTransId="{F6D7A9CA-30C4-4F40-A838-08DE221C67F0}"/>
    <dgm:cxn modelId="{0D5A0444-F26E-2D40-B12A-55183D33DFB3}" type="presOf" srcId="{9659B6EF-1731-4576-9617-785704329A90}" destId="{4ED9973F-159F-405D-B862-0991735FD28F}" srcOrd="0" destOrd="0" presId="urn:microsoft.com/office/officeart/2005/8/layout/process4"/>
    <dgm:cxn modelId="{1A7A09E2-B6B4-4F98-AB35-C89ED89C94D5}" srcId="{ADA3DDB0-A819-4063-9DC8-773B88CBF7FD}" destId="{D4BBF091-E696-47FC-981E-3EC3C0A80574}" srcOrd="1" destOrd="0" parTransId="{CDF5C175-CDE3-43C0-99F7-B23F7BB1C06E}" sibTransId="{3A357ABE-99C1-4141-81F9-1411930C8649}"/>
    <dgm:cxn modelId="{4E3DB317-938F-F745-BD8A-74598CAA9DAF}" type="presOf" srcId="{A4154C37-CE76-4182-A08A-A1E9812CFB17}" destId="{CCCA9016-10FB-4179-9BDD-A7AED7C6E861}" srcOrd="0" destOrd="0" presId="urn:microsoft.com/office/officeart/2005/8/layout/process4"/>
    <dgm:cxn modelId="{EB312613-FE65-1743-8FA8-7B5B3774E6AE}" type="presOf" srcId="{B831C05E-B228-44A1-9B29-C70D3DA3F467}" destId="{551F68A5-EC63-4E53-A620-36591C2CFF91}" srcOrd="0" destOrd="0" presId="urn:microsoft.com/office/officeart/2005/8/layout/process4"/>
    <dgm:cxn modelId="{CE60035B-068A-47CB-A91A-DCB91FD9DA00}" srcId="{ADA3DDB0-A819-4063-9DC8-773B88CBF7FD}" destId="{B831C05E-B228-44A1-9B29-C70D3DA3F467}" srcOrd="0" destOrd="0" parTransId="{B12E951B-15E7-4F51-A485-0640508BE8A1}" sibTransId="{6584C48D-EC7E-433D-9EBC-271AAEAE817A}"/>
    <dgm:cxn modelId="{CAB51B1D-190C-4A09-8F6D-8C4FF20EE441}" srcId="{B6424F81-4690-40C5-B4C5-382F45A4C4CE}" destId="{ADA3DDB0-A819-4063-9DC8-773B88CBF7FD}" srcOrd="1" destOrd="0" parTransId="{34B32A7D-CDE9-4CD5-8561-CD77944DB839}" sibTransId="{47CD95F6-C30F-4AE7-8E82-E5EE078ECFEF}"/>
    <dgm:cxn modelId="{B0F2D44F-143C-2046-B778-83877F030007}" type="presOf" srcId="{D4BBF091-E696-47FC-981E-3EC3C0A80574}" destId="{D1B5896E-3150-431A-A6A9-55C8216D17AE}" srcOrd="0" destOrd="0" presId="urn:microsoft.com/office/officeart/2005/8/layout/process4"/>
    <dgm:cxn modelId="{1A4C133F-8E55-48BD-9403-6764400BB674}" srcId="{046FA858-799A-45BC-84A1-F912753C0426}" destId="{A4154C37-CE76-4182-A08A-A1E9812CFB17}" srcOrd="0" destOrd="0" parTransId="{FD63CA6D-4E77-405C-8CD2-32566DF90987}" sibTransId="{AFADA6B1-40E0-4FF7-B04D-B4B5D1A0F27D}"/>
    <dgm:cxn modelId="{A34C34F0-71D4-4655-B044-0B31138C4C62}" srcId="{B6424F81-4690-40C5-B4C5-382F45A4C4CE}" destId="{046FA858-799A-45BC-84A1-F912753C0426}" srcOrd="0" destOrd="0" parTransId="{9311F27D-B77E-4CD2-A3B7-C07253A72529}" sibTransId="{2AABB9CE-B655-4F16-9D9C-05172C5548E6}"/>
    <dgm:cxn modelId="{4BD468AE-062F-794A-B944-4691AACEFB9E}" type="presOf" srcId="{B6424F81-4690-40C5-B4C5-382F45A4C4CE}" destId="{2923E48E-A686-4570-AA84-15B224FA5542}" srcOrd="0" destOrd="0" presId="urn:microsoft.com/office/officeart/2005/8/layout/process4"/>
    <dgm:cxn modelId="{2FDB4708-B775-034E-A81F-114A5F56DB30}" type="presParOf" srcId="{2923E48E-A686-4570-AA84-15B224FA5542}" destId="{E9F45D56-31AE-44EA-BED4-6FFF10970096}" srcOrd="0" destOrd="0" presId="urn:microsoft.com/office/officeart/2005/8/layout/process4"/>
    <dgm:cxn modelId="{37548EFE-CE4D-B949-9D7E-FA0E5496735B}" type="presParOf" srcId="{E9F45D56-31AE-44EA-BED4-6FFF10970096}" destId="{865FC244-0A9D-4DFF-B48F-8EA5E4E64733}" srcOrd="0" destOrd="0" presId="urn:microsoft.com/office/officeart/2005/8/layout/process4"/>
    <dgm:cxn modelId="{81216349-250C-684D-8EF7-156483490163}" type="presParOf" srcId="{E9F45D56-31AE-44EA-BED4-6FFF10970096}" destId="{6936CDBC-F97F-4019-9721-8651DD7676F5}" srcOrd="1" destOrd="0" presId="urn:microsoft.com/office/officeart/2005/8/layout/process4"/>
    <dgm:cxn modelId="{D34FB306-47D3-0241-9A3C-C93F5378DA5E}" type="presParOf" srcId="{E9F45D56-31AE-44EA-BED4-6FFF10970096}" destId="{A51AF1C0-B577-454B-BA24-6C8A4A1CEF85}" srcOrd="2" destOrd="0" presId="urn:microsoft.com/office/officeart/2005/8/layout/process4"/>
    <dgm:cxn modelId="{4D601B84-9E49-A442-A5A3-3678B2984579}" type="presParOf" srcId="{A51AF1C0-B577-454B-BA24-6C8A4A1CEF85}" destId="{551F68A5-EC63-4E53-A620-36591C2CFF91}" srcOrd="0" destOrd="0" presId="urn:microsoft.com/office/officeart/2005/8/layout/process4"/>
    <dgm:cxn modelId="{C7ECB028-A37C-8945-BE33-273AB535B998}" type="presParOf" srcId="{A51AF1C0-B577-454B-BA24-6C8A4A1CEF85}" destId="{D1B5896E-3150-431A-A6A9-55C8216D17AE}" srcOrd="1" destOrd="0" presId="urn:microsoft.com/office/officeart/2005/8/layout/process4"/>
    <dgm:cxn modelId="{4F13030B-191E-D14A-A593-DA0E9DF3F690}" type="presParOf" srcId="{2923E48E-A686-4570-AA84-15B224FA5542}" destId="{CA8D05ED-5448-49C1-9BCD-946853B58D91}" srcOrd="1" destOrd="0" presId="urn:microsoft.com/office/officeart/2005/8/layout/process4"/>
    <dgm:cxn modelId="{FF6DEF6D-FFB9-9B40-BD3A-50E3B9A7ED6C}" type="presParOf" srcId="{2923E48E-A686-4570-AA84-15B224FA5542}" destId="{18F76689-69D0-4046-AE59-562F2EE06D8C}" srcOrd="2" destOrd="0" presId="urn:microsoft.com/office/officeart/2005/8/layout/process4"/>
    <dgm:cxn modelId="{7846D015-CBF1-4140-895D-5E6484895DE8}" type="presParOf" srcId="{18F76689-69D0-4046-AE59-562F2EE06D8C}" destId="{A7DC8CBC-1821-4536-B12B-AA6DB6B96595}" srcOrd="0" destOrd="0" presId="urn:microsoft.com/office/officeart/2005/8/layout/process4"/>
    <dgm:cxn modelId="{457E0B30-B6BE-5F46-900B-013A14FAB9FE}" type="presParOf" srcId="{18F76689-69D0-4046-AE59-562F2EE06D8C}" destId="{FC07CE17-3857-4349-AFC7-75269E19B6B4}" srcOrd="1" destOrd="0" presId="urn:microsoft.com/office/officeart/2005/8/layout/process4"/>
    <dgm:cxn modelId="{0143A802-60FD-5246-B405-421D899A3915}" type="presParOf" srcId="{18F76689-69D0-4046-AE59-562F2EE06D8C}" destId="{4D82FCB3-F1AD-41E2-A62F-87F1C9A0F398}" srcOrd="2" destOrd="0" presId="urn:microsoft.com/office/officeart/2005/8/layout/process4"/>
    <dgm:cxn modelId="{7192D0FC-F18D-4140-BAB2-3A8E576F1E27}" type="presParOf" srcId="{4D82FCB3-F1AD-41E2-A62F-87F1C9A0F398}" destId="{CCCA9016-10FB-4179-9BDD-A7AED7C6E861}" srcOrd="0" destOrd="0" presId="urn:microsoft.com/office/officeart/2005/8/layout/process4"/>
    <dgm:cxn modelId="{9EB40C5B-044C-ED4F-A740-F607D256C825}" type="presParOf" srcId="{4D82FCB3-F1AD-41E2-A62F-87F1C9A0F398}" destId="{4ED9973F-159F-405D-B862-0991735FD28F}" srcOrd="1"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239F470-E515-4644-B233-920CD2C0E6AE}" type="doc">
      <dgm:prSet loTypeId="urn:microsoft.com/office/officeart/2009/layout/CircleArrowProcess" loCatId="process" qsTypeId="urn:microsoft.com/office/officeart/2005/8/quickstyle/simple1" qsCatId="simple" csTypeId="urn:microsoft.com/office/officeart/2005/8/colors/accent1_2" csCatId="accent1" phldr="1"/>
      <dgm:spPr/>
    </dgm:pt>
    <dgm:pt modelId="{CC03B13F-6BDE-4AB7-8833-E95614C6DE0E}">
      <dgm:prSet phldrT="[Text]"/>
      <dgm:spPr/>
      <dgm:t>
        <a:bodyPr/>
        <a:lstStyle/>
        <a:p>
          <a:r>
            <a:rPr lang="en-US" dirty="0" smtClean="0"/>
            <a:t>OIE</a:t>
          </a:r>
          <a:endParaRPr lang="en-US" dirty="0"/>
        </a:p>
      </dgm:t>
    </dgm:pt>
    <dgm:pt modelId="{114392C9-9E66-44F5-8D80-8434DFDE96D2}" type="parTrans" cxnId="{132C3C62-BBD4-4254-A3E1-065FFB36ED29}">
      <dgm:prSet/>
      <dgm:spPr/>
      <dgm:t>
        <a:bodyPr/>
        <a:lstStyle/>
        <a:p>
          <a:endParaRPr lang="en-US"/>
        </a:p>
      </dgm:t>
    </dgm:pt>
    <dgm:pt modelId="{C9AB6621-A34F-4293-9D88-33C371401DBC}" type="sibTrans" cxnId="{132C3C62-BBD4-4254-A3E1-065FFB36ED29}">
      <dgm:prSet/>
      <dgm:spPr/>
      <dgm:t>
        <a:bodyPr/>
        <a:lstStyle/>
        <a:p>
          <a:endParaRPr lang="en-US"/>
        </a:p>
      </dgm:t>
    </dgm:pt>
    <dgm:pt modelId="{17C47D7C-F9EC-451F-91ED-4365EC832805}">
      <dgm:prSet phldrT="[Text]"/>
      <dgm:spPr/>
      <dgm:t>
        <a:bodyPr/>
        <a:lstStyle/>
        <a:p>
          <a:r>
            <a:rPr lang="en-US" dirty="0" smtClean="0"/>
            <a:t>FHP</a:t>
          </a:r>
          <a:endParaRPr lang="en-US" dirty="0"/>
        </a:p>
      </dgm:t>
    </dgm:pt>
    <dgm:pt modelId="{0CBBCB39-C504-484C-AF43-7EE658D83CBD}" type="parTrans" cxnId="{767013B3-66E4-422A-9C4F-108375372811}">
      <dgm:prSet/>
      <dgm:spPr/>
      <dgm:t>
        <a:bodyPr/>
        <a:lstStyle/>
        <a:p>
          <a:endParaRPr lang="en-US"/>
        </a:p>
      </dgm:t>
    </dgm:pt>
    <dgm:pt modelId="{DBFCCCF0-25F0-4734-83FE-CDF7F2A69883}" type="sibTrans" cxnId="{767013B3-66E4-422A-9C4F-108375372811}">
      <dgm:prSet/>
      <dgm:spPr/>
      <dgm:t>
        <a:bodyPr/>
        <a:lstStyle/>
        <a:p>
          <a:endParaRPr lang="en-US"/>
        </a:p>
      </dgm:t>
    </dgm:pt>
    <dgm:pt modelId="{E7BDBF77-2688-4C9F-9C2F-B9D99B68F8DF}">
      <dgm:prSet phldrT="[Text]"/>
      <dgm:spPr/>
      <dgm:t>
        <a:bodyPr/>
        <a:lstStyle/>
        <a:p>
          <a:r>
            <a:rPr lang="en-US" dirty="0" smtClean="0"/>
            <a:t>PIE/PCAB</a:t>
          </a:r>
          <a:endParaRPr lang="en-US" dirty="0"/>
        </a:p>
      </dgm:t>
    </dgm:pt>
    <dgm:pt modelId="{EDB167BD-6954-4825-B467-1C2049B9794C}" type="parTrans" cxnId="{F7FCE7AF-0609-4842-A06A-71E7C53AB850}">
      <dgm:prSet/>
      <dgm:spPr/>
      <dgm:t>
        <a:bodyPr/>
        <a:lstStyle/>
        <a:p>
          <a:endParaRPr lang="en-US"/>
        </a:p>
      </dgm:t>
    </dgm:pt>
    <dgm:pt modelId="{526A4590-16B6-4A93-9A6E-CB0E75EBB97E}" type="sibTrans" cxnId="{F7FCE7AF-0609-4842-A06A-71E7C53AB850}">
      <dgm:prSet/>
      <dgm:spPr/>
      <dgm:t>
        <a:bodyPr/>
        <a:lstStyle/>
        <a:p>
          <a:endParaRPr lang="en-US"/>
        </a:p>
      </dgm:t>
    </dgm:pt>
    <dgm:pt modelId="{5136F2FB-AF1D-4A97-A284-B072936E91F6}" type="pres">
      <dgm:prSet presAssocID="{1239F470-E515-4644-B233-920CD2C0E6AE}" presName="Name0" presStyleCnt="0">
        <dgm:presLayoutVars>
          <dgm:chMax val="7"/>
          <dgm:chPref val="7"/>
          <dgm:dir/>
          <dgm:animLvl val="lvl"/>
        </dgm:presLayoutVars>
      </dgm:prSet>
      <dgm:spPr/>
    </dgm:pt>
    <dgm:pt modelId="{CF21B94F-9895-4637-A00C-3EFA16B09E64}" type="pres">
      <dgm:prSet presAssocID="{CC03B13F-6BDE-4AB7-8833-E95614C6DE0E}" presName="Accent1" presStyleCnt="0"/>
      <dgm:spPr/>
    </dgm:pt>
    <dgm:pt modelId="{5B87B0B4-0C6B-4B98-9201-DC68018DBDA6}" type="pres">
      <dgm:prSet presAssocID="{CC03B13F-6BDE-4AB7-8833-E95614C6DE0E}" presName="Accent" presStyleLbl="node1" presStyleIdx="0" presStyleCnt="3"/>
      <dgm:spPr/>
    </dgm:pt>
    <dgm:pt modelId="{DB34EE28-BA4A-4953-853E-C714A65D8F5B}" type="pres">
      <dgm:prSet presAssocID="{CC03B13F-6BDE-4AB7-8833-E95614C6DE0E}" presName="Parent1" presStyleLbl="revTx" presStyleIdx="0" presStyleCnt="3">
        <dgm:presLayoutVars>
          <dgm:chMax val="1"/>
          <dgm:chPref val="1"/>
          <dgm:bulletEnabled val="1"/>
        </dgm:presLayoutVars>
      </dgm:prSet>
      <dgm:spPr/>
      <dgm:t>
        <a:bodyPr/>
        <a:lstStyle/>
        <a:p>
          <a:endParaRPr lang="en-US"/>
        </a:p>
      </dgm:t>
    </dgm:pt>
    <dgm:pt modelId="{43523605-15D4-4ADB-A150-39FA56E776D5}" type="pres">
      <dgm:prSet presAssocID="{17C47D7C-F9EC-451F-91ED-4365EC832805}" presName="Accent2" presStyleCnt="0"/>
      <dgm:spPr/>
    </dgm:pt>
    <dgm:pt modelId="{C18768BC-15A8-4045-B395-AFBD17329C39}" type="pres">
      <dgm:prSet presAssocID="{17C47D7C-F9EC-451F-91ED-4365EC832805}" presName="Accent" presStyleLbl="node1" presStyleIdx="1" presStyleCnt="3"/>
      <dgm:spPr/>
    </dgm:pt>
    <dgm:pt modelId="{FBE7CDAF-D6D3-47FD-8A42-CC86D930EFF1}" type="pres">
      <dgm:prSet presAssocID="{17C47D7C-F9EC-451F-91ED-4365EC832805}" presName="Parent2" presStyleLbl="revTx" presStyleIdx="1" presStyleCnt="3">
        <dgm:presLayoutVars>
          <dgm:chMax val="1"/>
          <dgm:chPref val="1"/>
          <dgm:bulletEnabled val="1"/>
        </dgm:presLayoutVars>
      </dgm:prSet>
      <dgm:spPr/>
      <dgm:t>
        <a:bodyPr/>
        <a:lstStyle/>
        <a:p>
          <a:endParaRPr lang="en-US"/>
        </a:p>
      </dgm:t>
    </dgm:pt>
    <dgm:pt modelId="{8AD5D089-E55F-45F4-BDE9-0C9B82F8D11F}" type="pres">
      <dgm:prSet presAssocID="{E7BDBF77-2688-4C9F-9C2F-B9D99B68F8DF}" presName="Accent3" presStyleCnt="0"/>
      <dgm:spPr/>
    </dgm:pt>
    <dgm:pt modelId="{96CDE982-B193-4FA2-BC8C-1F57FBAA0C1F}" type="pres">
      <dgm:prSet presAssocID="{E7BDBF77-2688-4C9F-9C2F-B9D99B68F8DF}" presName="Accent" presStyleLbl="node1" presStyleIdx="2" presStyleCnt="3"/>
      <dgm:spPr/>
    </dgm:pt>
    <dgm:pt modelId="{D3B7B982-6A70-4F00-BB94-B89BF41BCA93}" type="pres">
      <dgm:prSet presAssocID="{E7BDBF77-2688-4C9F-9C2F-B9D99B68F8DF}" presName="Parent3" presStyleLbl="revTx" presStyleIdx="2" presStyleCnt="3">
        <dgm:presLayoutVars>
          <dgm:chMax val="1"/>
          <dgm:chPref val="1"/>
          <dgm:bulletEnabled val="1"/>
        </dgm:presLayoutVars>
      </dgm:prSet>
      <dgm:spPr/>
      <dgm:t>
        <a:bodyPr/>
        <a:lstStyle/>
        <a:p>
          <a:endParaRPr lang="en-US"/>
        </a:p>
      </dgm:t>
    </dgm:pt>
  </dgm:ptLst>
  <dgm:cxnLst>
    <dgm:cxn modelId="{132C3C62-BBD4-4254-A3E1-065FFB36ED29}" srcId="{1239F470-E515-4644-B233-920CD2C0E6AE}" destId="{CC03B13F-6BDE-4AB7-8833-E95614C6DE0E}" srcOrd="0" destOrd="0" parTransId="{114392C9-9E66-44F5-8D80-8434DFDE96D2}" sibTransId="{C9AB6621-A34F-4293-9D88-33C371401DBC}"/>
    <dgm:cxn modelId="{99AA3D88-21AD-9540-ADE4-81BFEE862ECB}" type="presOf" srcId="{CC03B13F-6BDE-4AB7-8833-E95614C6DE0E}" destId="{DB34EE28-BA4A-4953-853E-C714A65D8F5B}" srcOrd="0" destOrd="0" presId="urn:microsoft.com/office/officeart/2009/layout/CircleArrowProcess"/>
    <dgm:cxn modelId="{598816A7-2E26-A940-B701-7386F3329717}" type="presOf" srcId="{1239F470-E515-4644-B233-920CD2C0E6AE}" destId="{5136F2FB-AF1D-4A97-A284-B072936E91F6}" srcOrd="0" destOrd="0" presId="urn:microsoft.com/office/officeart/2009/layout/CircleArrowProcess"/>
    <dgm:cxn modelId="{CEC703DA-EB1D-AC48-8FEB-FEB11B5A2384}" type="presOf" srcId="{E7BDBF77-2688-4C9F-9C2F-B9D99B68F8DF}" destId="{D3B7B982-6A70-4F00-BB94-B89BF41BCA93}" srcOrd="0" destOrd="0" presId="urn:microsoft.com/office/officeart/2009/layout/CircleArrowProcess"/>
    <dgm:cxn modelId="{0AD56B4B-6F4E-5944-94EA-7AFA870E322C}" type="presOf" srcId="{17C47D7C-F9EC-451F-91ED-4365EC832805}" destId="{FBE7CDAF-D6D3-47FD-8A42-CC86D930EFF1}" srcOrd="0" destOrd="0" presId="urn:microsoft.com/office/officeart/2009/layout/CircleArrowProcess"/>
    <dgm:cxn modelId="{F7FCE7AF-0609-4842-A06A-71E7C53AB850}" srcId="{1239F470-E515-4644-B233-920CD2C0E6AE}" destId="{E7BDBF77-2688-4C9F-9C2F-B9D99B68F8DF}" srcOrd="2" destOrd="0" parTransId="{EDB167BD-6954-4825-B467-1C2049B9794C}" sibTransId="{526A4590-16B6-4A93-9A6E-CB0E75EBB97E}"/>
    <dgm:cxn modelId="{767013B3-66E4-422A-9C4F-108375372811}" srcId="{1239F470-E515-4644-B233-920CD2C0E6AE}" destId="{17C47D7C-F9EC-451F-91ED-4365EC832805}" srcOrd="1" destOrd="0" parTransId="{0CBBCB39-C504-484C-AF43-7EE658D83CBD}" sibTransId="{DBFCCCF0-25F0-4734-83FE-CDF7F2A69883}"/>
    <dgm:cxn modelId="{548D12FB-FE67-B54B-906A-31DC4138CC03}" type="presParOf" srcId="{5136F2FB-AF1D-4A97-A284-B072936E91F6}" destId="{CF21B94F-9895-4637-A00C-3EFA16B09E64}" srcOrd="0" destOrd="0" presId="urn:microsoft.com/office/officeart/2009/layout/CircleArrowProcess"/>
    <dgm:cxn modelId="{BF5AC610-ADBE-7040-8208-115FE962E00D}" type="presParOf" srcId="{CF21B94F-9895-4637-A00C-3EFA16B09E64}" destId="{5B87B0B4-0C6B-4B98-9201-DC68018DBDA6}" srcOrd="0" destOrd="0" presId="urn:microsoft.com/office/officeart/2009/layout/CircleArrowProcess"/>
    <dgm:cxn modelId="{B481F285-CC58-AE4F-A69C-93A1A55AC611}" type="presParOf" srcId="{5136F2FB-AF1D-4A97-A284-B072936E91F6}" destId="{DB34EE28-BA4A-4953-853E-C714A65D8F5B}" srcOrd="1" destOrd="0" presId="urn:microsoft.com/office/officeart/2009/layout/CircleArrowProcess"/>
    <dgm:cxn modelId="{B0D0C39D-1B45-2E4C-A69D-8DAD32567862}" type="presParOf" srcId="{5136F2FB-AF1D-4A97-A284-B072936E91F6}" destId="{43523605-15D4-4ADB-A150-39FA56E776D5}" srcOrd="2" destOrd="0" presId="urn:microsoft.com/office/officeart/2009/layout/CircleArrowProcess"/>
    <dgm:cxn modelId="{C15FE91E-08FB-294D-B722-C5D9DF58ACFC}" type="presParOf" srcId="{43523605-15D4-4ADB-A150-39FA56E776D5}" destId="{C18768BC-15A8-4045-B395-AFBD17329C39}" srcOrd="0" destOrd="0" presId="urn:microsoft.com/office/officeart/2009/layout/CircleArrowProcess"/>
    <dgm:cxn modelId="{C14F81A0-E174-1941-BCC9-7DFE19D33D01}" type="presParOf" srcId="{5136F2FB-AF1D-4A97-A284-B072936E91F6}" destId="{FBE7CDAF-D6D3-47FD-8A42-CC86D930EFF1}" srcOrd="3" destOrd="0" presId="urn:microsoft.com/office/officeart/2009/layout/CircleArrowProcess"/>
    <dgm:cxn modelId="{BB1F9E8D-5749-834D-8D94-CEB754697770}" type="presParOf" srcId="{5136F2FB-AF1D-4A97-A284-B072936E91F6}" destId="{8AD5D089-E55F-45F4-BDE9-0C9B82F8D11F}" srcOrd="4" destOrd="0" presId="urn:microsoft.com/office/officeart/2009/layout/CircleArrowProcess"/>
    <dgm:cxn modelId="{84045298-DD2B-CE4F-826A-6FBCAD054BCE}" type="presParOf" srcId="{8AD5D089-E55F-45F4-BDE9-0C9B82F8D11F}" destId="{96CDE982-B193-4FA2-BC8C-1F57FBAA0C1F}" srcOrd="0" destOrd="0" presId="urn:microsoft.com/office/officeart/2009/layout/CircleArrowProcess"/>
    <dgm:cxn modelId="{23E3CEB8-EF59-4741-B0E8-EB124567F08D}" type="presParOf" srcId="{5136F2FB-AF1D-4A97-A284-B072936E91F6}" destId="{D3B7B982-6A70-4F00-BB94-B89BF41BCA93}" srcOrd="5" destOrd="0" presId="urn:microsoft.com/office/officeart/2009/layout/CircleArrow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87E4565-D0A5-014D-BDB0-E81E076340EE}" type="datetimeFigureOut">
              <a:rPr lang="en-US" smtClean="0"/>
              <a:t>4/25/2017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C47F825-1710-5E4A-945D-EA7C64867555}" type="slidenum">
              <a:rPr lang="en-US" smtClean="0"/>
              <a:t>‹#›</a:t>
            </a:fld>
            <a:endParaRPr lang="en-US"/>
          </a:p>
        </p:txBody>
      </p:sp>
    </p:spTree>
    <p:extLst>
      <p:ext uri="{BB962C8B-B14F-4D97-AF65-F5344CB8AC3E}">
        <p14:creationId xmlns:p14="http://schemas.microsoft.com/office/powerpoint/2010/main" val="156831528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C47F825-1710-5E4A-945D-EA7C64867555}" type="slidenum">
              <a:rPr lang="en-US" smtClean="0"/>
              <a:t>10</a:t>
            </a:fld>
            <a:endParaRPr lang="en-US"/>
          </a:p>
        </p:txBody>
      </p:sp>
    </p:spTree>
    <p:extLst>
      <p:ext uri="{BB962C8B-B14F-4D97-AF65-F5344CB8AC3E}">
        <p14:creationId xmlns:p14="http://schemas.microsoft.com/office/powerpoint/2010/main" val="42662984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D98F32-46F4-4138-835C-7EE475ADFFF1}" type="slidenum">
              <a:rPr lang="en-US" smtClean="0"/>
              <a:t>13</a:t>
            </a:fld>
            <a:endParaRPr lang="en-US" dirty="0"/>
          </a:p>
        </p:txBody>
      </p:sp>
    </p:spTree>
    <p:extLst>
      <p:ext uri="{BB962C8B-B14F-4D97-AF65-F5344CB8AC3E}">
        <p14:creationId xmlns:p14="http://schemas.microsoft.com/office/powerpoint/2010/main" val="9793646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800600" y="4624668"/>
            <a:ext cx="4038600" cy="933450"/>
          </a:xfrm>
        </p:spPr>
        <p:txBody>
          <a:bodyPr>
            <a:normAutofit/>
          </a:bodyPr>
          <a:lstStyle>
            <a:lvl1pPr>
              <a:defRPr sz="2800"/>
            </a:lvl1pPr>
          </a:lstStyle>
          <a:p>
            <a:r>
              <a:rPr lang="en-US" smtClean="0"/>
              <a:t>Click to edit Master title style</a:t>
            </a:r>
            <a:endParaRPr/>
          </a:p>
        </p:txBody>
      </p:sp>
      <p:sp>
        <p:nvSpPr>
          <p:cNvPr id="3" name="Subtitle 2"/>
          <p:cNvSpPr>
            <a:spLocks noGrp="1"/>
          </p:cNvSpPr>
          <p:nvPr>
            <p:ph type="subTitle" idx="1"/>
          </p:nvPr>
        </p:nvSpPr>
        <p:spPr>
          <a:xfrm>
            <a:off x="4800600" y="5562599"/>
            <a:ext cx="4038600" cy="748553"/>
          </a:xfrm>
        </p:spPr>
        <p:txBody>
          <a:bodyPr>
            <a:normAutofit/>
          </a:bodyPr>
          <a:lstStyle>
            <a:lvl1pPr marL="0" indent="0" algn="l">
              <a:spcBef>
                <a:spcPts val="300"/>
              </a:spcBef>
              <a:buNone/>
              <a:defRPr sz="1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a:xfrm>
            <a:off x="4800600" y="6425640"/>
            <a:ext cx="1232647" cy="365125"/>
          </a:xfrm>
        </p:spPr>
        <p:txBody>
          <a:bodyPr/>
          <a:lstStyle>
            <a:lvl1pPr algn="l">
              <a:defRPr/>
            </a:lvl1pPr>
          </a:lstStyle>
          <a:p>
            <a:fld id="{D728701E-CAF4-4159-9B3E-41C86DFFA30D}" type="datetimeFigureOut">
              <a:rPr lang="en-US" smtClean="0"/>
              <a:t>4/25/2017</a:t>
            </a:fld>
            <a:endParaRPr lang="en-US"/>
          </a:p>
        </p:txBody>
      </p:sp>
      <p:sp>
        <p:nvSpPr>
          <p:cNvPr id="5" name="Footer Placeholder 4"/>
          <p:cNvSpPr>
            <a:spLocks noGrp="1"/>
          </p:cNvSpPr>
          <p:nvPr>
            <p:ph type="ftr" sz="quarter" idx="11"/>
          </p:nvPr>
        </p:nvSpPr>
        <p:spPr>
          <a:xfrm>
            <a:off x="6311153" y="6425640"/>
            <a:ext cx="2617694" cy="365125"/>
          </a:xfrm>
        </p:spPr>
        <p:txBody>
          <a:bodyPr/>
          <a:lstStyle>
            <a:lvl1pPr algn="r">
              <a:defRPr/>
            </a:lvl1pPr>
          </a:lstStyle>
          <a:p>
            <a:endParaRPr lang="en-US"/>
          </a:p>
        </p:txBody>
      </p:sp>
      <p:sp>
        <p:nvSpPr>
          <p:cNvPr id="7" name="Rectangle 6"/>
          <p:cNvSpPr/>
          <p:nvPr/>
        </p:nvSpPr>
        <p:spPr>
          <a:xfrm>
            <a:off x="282575" y="228600"/>
            <a:ext cx="4235450" cy="4187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6802438" y="228600"/>
            <a:ext cx="2057400" cy="20391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4624388" y="2377440"/>
            <a:ext cx="2057400" cy="2039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sz="1800" kern="1200">
              <a:solidFill>
                <a:schemeClr val="lt1"/>
              </a:solidFill>
              <a:latin typeface="+mn-lt"/>
              <a:ea typeface="+mn-ea"/>
              <a:cs typeface="+mn-cs"/>
            </a:endParaRPr>
          </a:p>
        </p:txBody>
      </p:sp>
      <p:sp>
        <p:nvSpPr>
          <p:cNvPr id="15" name="TextBox 14"/>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
        <p:nvSpPr>
          <p:cNvPr id="11" name="Rectangle 10"/>
          <p:cNvSpPr/>
          <p:nvPr/>
        </p:nvSpPr>
        <p:spPr>
          <a:xfrm>
            <a:off x="4624388" y="228600"/>
            <a:ext cx="2057400" cy="2039112"/>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p:nvSpPr>
        <p:spPr>
          <a:xfrm>
            <a:off x="6802438" y="2377440"/>
            <a:ext cx="2057400" cy="20391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4 Content">
    <p:spTree>
      <p:nvGrpSpPr>
        <p:cNvPr id="1" name=""/>
        <p:cNvGrpSpPr/>
        <p:nvPr/>
      </p:nvGrpSpPr>
      <p:grpSpPr>
        <a:xfrm>
          <a:off x="0" y="0"/>
          <a:ext cx="0" cy="0"/>
          <a:chOff x="0" y="0"/>
          <a:chExt cx="0" cy="0"/>
        </a:xfrm>
      </p:grpSpPr>
      <p:sp>
        <p:nvSpPr>
          <p:cNvPr id="8" name="Rectangle 7"/>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TextBox 9"/>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US" smtClean="0"/>
              <a:t>Click to edit Master title style</a:t>
            </a:r>
            <a:endParaRPr/>
          </a:p>
        </p:txBody>
      </p:sp>
      <p:sp>
        <p:nvSpPr>
          <p:cNvPr id="5" name="Date Placeholder 4"/>
          <p:cNvSpPr>
            <a:spLocks noGrp="1"/>
          </p:cNvSpPr>
          <p:nvPr>
            <p:ph type="dt" sz="half" idx="10"/>
          </p:nvPr>
        </p:nvSpPr>
        <p:spPr/>
        <p:txBody>
          <a:bodyPr/>
          <a:lstStyle/>
          <a:p>
            <a:fld id="{D728701E-CAF4-4159-9B3E-41C86DFFA30D}" type="datetimeFigureOut">
              <a:rPr lang="en-US" smtClean="0"/>
              <a:t>4/25/2017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2F1D00-BD13-4404-86B0-79703945A0A7}" type="slidenum">
              <a:rPr lang="en-US" smtClean="0"/>
              <a:t>‹#›</a:t>
            </a:fld>
            <a:endParaRPr lang="en-US"/>
          </a:p>
        </p:txBody>
      </p:sp>
      <p:sp>
        <p:nvSpPr>
          <p:cNvPr id="12" name="Content Placeholder 2"/>
          <p:cNvSpPr>
            <a:spLocks noGrp="1"/>
          </p:cNvSpPr>
          <p:nvPr>
            <p:ph sz="half" idx="17"/>
          </p:nvPr>
        </p:nvSpPr>
        <p:spPr>
          <a:xfrm>
            <a:off x="502920" y="1985963"/>
            <a:ext cx="3657413"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4" name="Content Placeholder 2"/>
          <p:cNvSpPr>
            <a:spLocks noGrp="1"/>
          </p:cNvSpPr>
          <p:nvPr>
            <p:ph sz="half" idx="18"/>
          </p:nvPr>
        </p:nvSpPr>
        <p:spPr>
          <a:xfrm>
            <a:off x="502920" y="4164965"/>
            <a:ext cx="3657413"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5" name="Content Placeholder 2"/>
          <p:cNvSpPr>
            <a:spLocks noGrp="1"/>
          </p:cNvSpPr>
          <p:nvPr>
            <p:ph sz="half" idx="1"/>
          </p:nvPr>
        </p:nvSpPr>
        <p:spPr>
          <a:xfrm>
            <a:off x="4410075" y="1985963"/>
            <a:ext cx="3657600"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6" name="Content Placeholder 2"/>
          <p:cNvSpPr>
            <a:spLocks noGrp="1"/>
          </p:cNvSpPr>
          <p:nvPr>
            <p:ph sz="half" idx="16"/>
          </p:nvPr>
        </p:nvSpPr>
        <p:spPr>
          <a:xfrm>
            <a:off x="4410075" y="4169664"/>
            <a:ext cx="3657600"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6" name="Rectangle 5"/>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TextBox 7"/>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D728701E-CAF4-4159-9B3E-41C86DFFA30D}" type="datetimeFigureOut">
              <a:rPr lang="en-US" smtClean="0"/>
              <a:t>4/25/2017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62F1D00-BD13-4404-86B0-79703945A0A7}"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5" name="Rectangle 4"/>
          <p:cNvSpPr/>
          <p:nvPr/>
        </p:nvSpPr>
        <p:spPr>
          <a:xfrm>
            <a:off x="8166847" y="282573"/>
            <a:ext cx="685800" cy="302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Date Placeholder 1"/>
          <p:cNvSpPr>
            <a:spLocks noGrp="1"/>
          </p:cNvSpPr>
          <p:nvPr>
            <p:ph type="dt" sz="half" idx="10"/>
          </p:nvPr>
        </p:nvSpPr>
        <p:spPr/>
        <p:txBody>
          <a:bodyPr/>
          <a:lstStyle/>
          <a:p>
            <a:fld id="{D728701E-CAF4-4159-9B3E-41C86DFFA30D}" type="datetimeFigureOut">
              <a:rPr lang="en-US" smtClean="0"/>
              <a:t>4/25/2017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62F1D00-BD13-4404-86B0-79703945A0A7}"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282575" y="228600"/>
            <a:ext cx="3451225" cy="6345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380555" y="2571750"/>
            <a:ext cx="3255264" cy="1162050"/>
          </a:xfrm>
        </p:spPr>
        <p:txBody>
          <a:bodyPr anchor="b">
            <a:normAutofit/>
          </a:bodyPr>
          <a:lstStyle>
            <a:lvl1pPr algn="l">
              <a:defRPr sz="2600" b="0">
                <a:solidFill>
                  <a:schemeClr val="bg1"/>
                </a:solidFill>
              </a:defRPr>
            </a:lvl1pPr>
          </a:lstStyle>
          <a:p>
            <a:r>
              <a:rPr lang="en-US" smtClean="0"/>
              <a:t>Click to edit Master title style</a:t>
            </a:r>
            <a:endParaRPr dirty="0"/>
          </a:p>
        </p:txBody>
      </p:sp>
      <p:sp>
        <p:nvSpPr>
          <p:cNvPr id="3" name="Content Placeholder 2"/>
          <p:cNvSpPr>
            <a:spLocks noGrp="1"/>
          </p:cNvSpPr>
          <p:nvPr>
            <p:ph idx="1"/>
          </p:nvPr>
        </p:nvSpPr>
        <p:spPr>
          <a:xfrm>
            <a:off x="4168775" y="273050"/>
            <a:ext cx="4597399" cy="5853113"/>
          </a:xfrm>
        </p:spPr>
        <p:txBody>
          <a:bodyPr>
            <a:normAutofit/>
          </a:bodyPr>
          <a:lstStyle>
            <a:lvl1pPr>
              <a:defRPr sz="1800"/>
            </a:lvl1pPr>
            <a:lvl2pPr>
              <a:defRPr sz="18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381093" y="3733800"/>
            <a:ext cx="3255264" cy="2392363"/>
          </a:xfrm>
        </p:spPr>
        <p:txBody>
          <a:bodyPr/>
          <a:lstStyle>
            <a:lvl1pPr marL="0" indent="0">
              <a:spcBef>
                <a:spcPts val="600"/>
              </a:spcBef>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7391399" y="6423585"/>
            <a:ext cx="1537447" cy="365125"/>
          </a:xfrm>
        </p:spPr>
        <p:txBody>
          <a:bodyPr/>
          <a:lstStyle/>
          <a:p>
            <a:fld id="{D728701E-CAF4-4159-9B3E-41C86DFFA30D}" type="datetimeFigureOut">
              <a:rPr lang="en-US" smtClean="0"/>
              <a:t>4/25/2017</a:t>
            </a:fld>
            <a:endParaRPr lang="en-US"/>
          </a:p>
        </p:txBody>
      </p:sp>
      <p:sp>
        <p:nvSpPr>
          <p:cNvPr id="6" name="Footer Placeholder 5"/>
          <p:cNvSpPr>
            <a:spLocks noGrp="1"/>
          </p:cNvSpPr>
          <p:nvPr>
            <p:ph type="ftr" sz="quarter" idx="11"/>
          </p:nvPr>
        </p:nvSpPr>
        <p:spPr>
          <a:xfrm>
            <a:off x="3859305" y="6423585"/>
            <a:ext cx="3316941" cy="365125"/>
          </a:xfrm>
        </p:spPr>
        <p:txBody>
          <a:bodyPr/>
          <a:lstStyle/>
          <a:p>
            <a:endParaRPr lang="en-US"/>
          </a:p>
        </p:txBody>
      </p:sp>
      <p:sp>
        <p:nvSpPr>
          <p:cNvPr id="9" name="TextBox 8"/>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1" name="Rectangle 10"/>
          <p:cNvSpPr/>
          <p:nvPr/>
        </p:nvSpPr>
        <p:spPr>
          <a:xfrm>
            <a:off x="8166847" y="282573"/>
            <a:ext cx="685800" cy="302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169404" y="3124200"/>
            <a:ext cx="3898272" cy="871538"/>
          </a:xfrm>
        </p:spPr>
        <p:txBody>
          <a:bodyPr anchor="b">
            <a:normAutofit/>
          </a:bodyPr>
          <a:lstStyle>
            <a:lvl1pPr algn="l">
              <a:defRPr sz="2600" b="0"/>
            </a:lvl1pPr>
          </a:lstStyle>
          <a:p>
            <a:r>
              <a:rPr lang="en-US" smtClean="0"/>
              <a:t>Click to edit Master title style</a:t>
            </a:r>
            <a:endParaRPr/>
          </a:p>
        </p:txBody>
      </p:sp>
      <p:sp>
        <p:nvSpPr>
          <p:cNvPr id="3" name="Picture Placeholder 2"/>
          <p:cNvSpPr>
            <a:spLocks noGrp="1"/>
          </p:cNvSpPr>
          <p:nvPr>
            <p:ph type="pic" idx="1"/>
          </p:nvPr>
        </p:nvSpPr>
        <p:spPr>
          <a:xfrm>
            <a:off x="277906" y="228600"/>
            <a:ext cx="3460658" cy="6345238"/>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4169404" y="3995737"/>
            <a:ext cx="3898272" cy="2147888"/>
          </a:xfrm>
        </p:spPr>
        <p:txBody>
          <a:bodyPr/>
          <a:lstStyle>
            <a:lvl1pPr marL="0" indent="0">
              <a:spcBef>
                <a:spcPts val="600"/>
              </a:spcBef>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7391399" y="6423585"/>
            <a:ext cx="1537447" cy="365125"/>
          </a:xfrm>
        </p:spPr>
        <p:txBody>
          <a:bodyPr/>
          <a:lstStyle/>
          <a:p>
            <a:fld id="{D728701E-CAF4-4159-9B3E-41C86DFFA30D}" type="datetimeFigureOut">
              <a:rPr lang="en-US" smtClean="0"/>
              <a:t>4/25/2017</a:t>
            </a:fld>
            <a:endParaRPr lang="en-US"/>
          </a:p>
        </p:txBody>
      </p:sp>
      <p:sp>
        <p:nvSpPr>
          <p:cNvPr id="6" name="Footer Placeholder 5"/>
          <p:cNvSpPr>
            <a:spLocks noGrp="1"/>
          </p:cNvSpPr>
          <p:nvPr>
            <p:ph type="ftr" sz="quarter" idx="11"/>
          </p:nvPr>
        </p:nvSpPr>
        <p:spPr>
          <a:xfrm>
            <a:off x="4191000" y="6423585"/>
            <a:ext cx="3005138" cy="365125"/>
          </a:xfrm>
        </p:spPr>
        <p:txBody>
          <a:bodyPr/>
          <a:lstStyle/>
          <a:p>
            <a:endParaRPr lang="en-US"/>
          </a:p>
        </p:txBody>
      </p:sp>
      <p:sp>
        <p:nvSpPr>
          <p:cNvPr id="7" name="Slide Number Placeholder 6"/>
          <p:cNvSpPr>
            <a:spLocks noGrp="1"/>
          </p:cNvSpPr>
          <p:nvPr>
            <p:ph type="sldNum" sz="quarter" idx="12"/>
          </p:nvPr>
        </p:nvSpPr>
        <p:spPr/>
        <p:txBody>
          <a:bodyPr/>
          <a:lstStyle/>
          <a:p>
            <a:fld id="{162F1D00-BD13-4404-86B0-79703945A0A7}" type="slidenum">
              <a:rPr lang="en-US" smtClean="0"/>
              <a:t>‹#›</a:t>
            </a:fld>
            <a:endParaRPr lang="en-US"/>
          </a:p>
        </p:txBody>
      </p:sp>
      <p:sp>
        <p:nvSpPr>
          <p:cNvPr id="10" name="TextBox 9"/>
          <p:cNvSpPr txBox="1"/>
          <p:nvPr/>
        </p:nvSpPr>
        <p:spPr>
          <a:xfrm>
            <a:off x="3990110" y="3370730"/>
            <a:ext cx="220568" cy="369332"/>
          </a:xfrm>
          <a:prstGeom prst="rect">
            <a:avLst/>
          </a:prstGeom>
          <a:noFill/>
        </p:spPr>
        <p:txBody>
          <a:bodyPr wrap="square" lIns="0" tIns="0" rIns="0" bIns="0" rtlCol="0">
            <a:spAutoFit/>
          </a:bodyPr>
          <a:lstStyle/>
          <a:p>
            <a:r>
              <a:rPr sz="2400" b="1" baseline="0">
                <a:solidFill>
                  <a:schemeClr val="accent1">
                    <a:lumMod val="60000"/>
                    <a:lumOff val="40000"/>
                  </a:schemeClr>
                </a:solidFill>
              </a:rPr>
              <a:t>+ </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506505" y="4424082"/>
            <a:ext cx="6191157" cy="833718"/>
          </a:xfrm>
        </p:spPr>
        <p:txBody>
          <a:bodyPr anchor="b">
            <a:normAutofit/>
          </a:bodyPr>
          <a:lstStyle>
            <a:lvl1pPr algn="l">
              <a:defRPr sz="2600" b="0"/>
            </a:lvl1pPr>
          </a:lstStyle>
          <a:p>
            <a:r>
              <a:rPr lang="en-US" smtClean="0"/>
              <a:t>Click to edit Master title style</a:t>
            </a:r>
            <a:endParaRPr/>
          </a:p>
        </p:txBody>
      </p:sp>
      <p:sp>
        <p:nvSpPr>
          <p:cNvPr id="3" name="Picture Placeholder 2"/>
          <p:cNvSpPr>
            <a:spLocks noGrp="1"/>
          </p:cNvSpPr>
          <p:nvPr>
            <p:ph type="pic" idx="1"/>
          </p:nvPr>
        </p:nvSpPr>
        <p:spPr>
          <a:xfrm>
            <a:off x="277905" y="228600"/>
            <a:ext cx="6378389" cy="418795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506505" y="5257799"/>
            <a:ext cx="6191157" cy="885825"/>
          </a:xfrm>
        </p:spPr>
        <p:txBody>
          <a:bodyPr/>
          <a:lstStyle>
            <a:lvl1pPr marL="0" indent="0">
              <a:spcBef>
                <a:spcPts val="300"/>
              </a:spcBef>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728701E-CAF4-4159-9B3E-41C86DFFA30D}" type="datetimeFigureOut">
              <a:rPr lang="en-US" smtClean="0"/>
              <a:t>4/25/2017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2F1D00-BD13-4404-86B0-79703945A0A7}" type="slidenum">
              <a:rPr lang="en-US" smtClean="0"/>
              <a:t>‹#›</a:t>
            </a:fld>
            <a:endParaRPr lang="en-US"/>
          </a:p>
        </p:txBody>
      </p:sp>
      <p:sp>
        <p:nvSpPr>
          <p:cNvPr id="8" name="Rectangle 7"/>
          <p:cNvSpPr/>
          <p:nvPr/>
        </p:nvSpPr>
        <p:spPr>
          <a:xfrm>
            <a:off x="6802438" y="228600"/>
            <a:ext cx="2057400" cy="2039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Rectangle 8"/>
          <p:cNvSpPr/>
          <p:nvPr/>
        </p:nvSpPr>
        <p:spPr>
          <a:xfrm>
            <a:off x="6802438" y="2377440"/>
            <a:ext cx="2057400" cy="20391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TextBox 9"/>
          <p:cNvSpPr txBox="1"/>
          <p:nvPr/>
        </p:nvSpPr>
        <p:spPr>
          <a:xfrm>
            <a:off x="327212" y="4632792"/>
            <a:ext cx="220568" cy="369332"/>
          </a:xfrm>
          <a:prstGeom prst="rect">
            <a:avLst/>
          </a:prstGeom>
          <a:noFill/>
        </p:spPr>
        <p:txBody>
          <a:bodyPr wrap="square" lIns="0" tIns="0" rIns="0" bIns="0" rtlCol="0">
            <a:spAutoFit/>
          </a:bodyPr>
          <a:lstStyle/>
          <a:p>
            <a:r>
              <a:rPr sz="2400" b="1" baseline="0">
                <a:solidFill>
                  <a:schemeClr val="accent1">
                    <a:lumMod val="60000"/>
                    <a:lumOff val="40000"/>
                  </a:schemeClr>
                </a:solidFill>
              </a:rPr>
              <a:t>+ </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2 Pictures with Caption">
    <p:spTree>
      <p:nvGrpSpPr>
        <p:cNvPr id="1" name=""/>
        <p:cNvGrpSpPr/>
        <p:nvPr/>
      </p:nvGrpSpPr>
      <p:grpSpPr>
        <a:xfrm>
          <a:off x="0" y="0"/>
          <a:ext cx="0" cy="0"/>
          <a:chOff x="0" y="0"/>
          <a:chExt cx="0" cy="0"/>
        </a:xfrm>
      </p:grpSpPr>
      <p:sp>
        <p:nvSpPr>
          <p:cNvPr id="8" name="Rectangle 7"/>
          <p:cNvSpPr/>
          <p:nvPr/>
        </p:nvSpPr>
        <p:spPr>
          <a:xfrm>
            <a:off x="282574" y="228600"/>
            <a:ext cx="6387167" cy="6345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380554" y="2571750"/>
            <a:ext cx="6181611" cy="1162050"/>
          </a:xfrm>
        </p:spPr>
        <p:txBody>
          <a:bodyPr anchor="b">
            <a:normAutofit/>
          </a:bodyPr>
          <a:lstStyle>
            <a:lvl1pPr algn="l">
              <a:defRPr sz="2600" b="0">
                <a:solidFill>
                  <a:schemeClr val="bg1"/>
                </a:solidFill>
              </a:defRPr>
            </a:lvl1pPr>
          </a:lstStyle>
          <a:p>
            <a:r>
              <a:rPr lang="en-US" smtClean="0"/>
              <a:t>Click to edit Master title style</a:t>
            </a:r>
            <a:endParaRPr/>
          </a:p>
        </p:txBody>
      </p:sp>
      <p:sp>
        <p:nvSpPr>
          <p:cNvPr id="4" name="Text Placeholder 3"/>
          <p:cNvSpPr>
            <a:spLocks noGrp="1"/>
          </p:cNvSpPr>
          <p:nvPr>
            <p:ph type="body" sz="half" idx="2"/>
          </p:nvPr>
        </p:nvSpPr>
        <p:spPr>
          <a:xfrm>
            <a:off x="381094" y="3733800"/>
            <a:ext cx="6179566" cy="2392363"/>
          </a:xfrm>
        </p:spPr>
        <p:txBody>
          <a:bodyPr/>
          <a:lstStyle>
            <a:lvl1pPr marL="0" indent="0">
              <a:spcBef>
                <a:spcPts val="600"/>
              </a:spcBef>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5212262" y="6235607"/>
            <a:ext cx="1348398" cy="365125"/>
          </a:xfrm>
        </p:spPr>
        <p:txBody>
          <a:bodyPr/>
          <a:lstStyle>
            <a:lvl1pPr>
              <a:defRPr>
                <a:solidFill>
                  <a:schemeClr val="bg1"/>
                </a:solidFill>
              </a:defRPr>
            </a:lvl1pPr>
          </a:lstStyle>
          <a:p>
            <a:fld id="{D728701E-CAF4-4159-9B3E-41C86DFFA30D}" type="datetimeFigureOut">
              <a:rPr lang="en-US" smtClean="0"/>
              <a:t>4/25/2017</a:t>
            </a:fld>
            <a:endParaRPr lang="en-US"/>
          </a:p>
        </p:txBody>
      </p:sp>
      <p:sp>
        <p:nvSpPr>
          <p:cNvPr id="6" name="Footer Placeholder 5"/>
          <p:cNvSpPr>
            <a:spLocks noGrp="1"/>
          </p:cNvSpPr>
          <p:nvPr>
            <p:ph type="ftr" sz="quarter" idx="11"/>
          </p:nvPr>
        </p:nvSpPr>
        <p:spPr>
          <a:xfrm>
            <a:off x="381095" y="6235607"/>
            <a:ext cx="4648105" cy="365125"/>
          </a:xfrm>
        </p:spPr>
        <p:txBody>
          <a:bodyPr/>
          <a:lstStyle>
            <a:lvl1pPr>
              <a:defRPr>
                <a:solidFill>
                  <a:schemeClr val="bg1"/>
                </a:solidFill>
              </a:defRPr>
            </a:lvl1pPr>
          </a:lstStyle>
          <a:p>
            <a:endParaRPr lang="en-US"/>
          </a:p>
        </p:txBody>
      </p:sp>
      <p:sp>
        <p:nvSpPr>
          <p:cNvPr id="7" name="Slide Number Placeholder 6"/>
          <p:cNvSpPr>
            <a:spLocks noGrp="1"/>
          </p:cNvSpPr>
          <p:nvPr>
            <p:ph type="sldNum" sz="quarter" idx="12"/>
          </p:nvPr>
        </p:nvSpPr>
        <p:spPr/>
        <p:txBody>
          <a:bodyPr/>
          <a:lstStyle/>
          <a:p>
            <a:fld id="{162F1D00-BD13-4404-86B0-79703945A0A7}" type="slidenum">
              <a:rPr lang="en-US" smtClean="0"/>
              <a:t>‹#›</a:t>
            </a:fld>
            <a:endParaRPr lang="en-US"/>
          </a:p>
        </p:txBody>
      </p:sp>
      <p:sp>
        <p:nvSpPr>
          <p:cNvPr id="9" name="TextBox 8"/>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
        <p:nvSpPr>
          <p:cNvPr id="10" name="Rectangle 9"/>
          <p:cNvSpPr/>
          <p:nvPr/>
        </p:nvSpPr>
        <p:spPr>
          <a:xfrm>
            <a:off x="6802438" y="228600"/>
            <a:ext cx="2057400" cy="20391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Picture Placeholder 12"/>
          <p:cNvSpPr>
            <a:spLocks noGrp="1"/>
          </p:cNvSpPr>
          <p:nvPr>
            <p:ph type="pic" sz="quarter" idx="13"/>
          </p:nvPr>
        </p:nvSpPr>
        <p:spPr>
          <a:xfrm>
            <a:off x="6802438" y="2374940"/>
            <a:ext cx="2057400" cy="2039112"/>
          </a:xfrm>
        </p:spPr>
        <p:txBody>
          <a:bodyPr/>
          <a:lstStyle>
            <a:lvl1pPr>
              <a:buNone/>
              <a:defRPr/>
            </a:lvl1pPr>
          </a:lstStyle>
          <a:p>
            <a:r>
              <a:rPr lang="en-US" smtClean="0"/>
              <a:t>Drag picture to placeholder or click icon to add</a:t>
            </a:r>
            <a:endParaRPr/>
          </a:p>
        </p:txBody>
      </p:sp>
      <p:sp>
        <p:nvSpPr>
          <p:cNvPr id="13" name="Picture Placeholder 12"/>
          <p:cNvSpPr>
            <a:spLocks noGrp="1"/>
          </p:cNvSpPr>
          <p:nvPr>
            <p:ph type="pic" sz="quarter" idx="14"/>
          </p:nvPr>
        </p:nvSpPr>
        <p:spPr>
          <a:xfrm>
            <a:off x="6802438" y="4535424"/>
            <a:ext cx="2057400" cy="2039112"/>
          </a:xfrm>
        </p:spPr>
        <p:txBody>
          <a:bodyPr/>
          <a:lstStyle>
            <a:lvl1pPr>
              <a:buNone/>
              <a:defRPr/>
            </a:lvl1pPr>
          </a:lstStyle>
          <a:p>
            <a:r>
              <a:rPr lang="en-US" smtClean="0"/>
              <a:t>Drag picture to placeholder or click icon to add</a:t>
            </a: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3 Pictures with Caption">
    <p:spTree>
      <p:nvGrpSpPr>
        <p:cNvPr id="1" name=""/>
        <p:cNvGrpSpPr/>
        <p:nvPr/>
      </p:nvGrpSpPr>
      <p:grpSpPr>
        <a:xfrm>
          <a:off x="0" y="0"/>
          <a:ext cx="0" cy="0"/>
          <a:chOff x="0" y="0"/>
          <a:chExt cx="0" cy="0"/>
        </a:xfrm>
      </p:grpSpPr>
      <p:sp>
        <p:nvSpPr>
          <p:cNvPr id="8" name="Rectangle 7"/>
          <p:cNvSpPr/>
          <p:nvPr/>
        </p:nvSpPr>
        <p:spPr>
          <a:xfrm>
            <a:off x="282575" y="228600"/>
            <a:ext cx="4235450" cy="6345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380554" y="2571750"/>
            <a:ext cx="4016633" cy="1162050"/>
          </a:xfrm>
        </p:spPr>
        <p:txBody>
          <a:bodyPr anchor="b">
            <a:normAutofit/>
          </a:bodyPr>
          <a:lstStyle>
            <a:lvl1pPr algn="l">
              <a:defRPr sz="2600" b="0">
                <a:solidFill>
                  <a:schemeClr val="bg1"/>
                </a:solidFill>
              </a:defRPr>
            </a:lvl1pPr>
          </a:lstStyle>
          <a:p>
            <a:r>
              <a:rPr lang="en-US" smtClean="0"/>
              <a:t>Click to edit Master title style</a:t>
            </a:r>
            <a:endParaRPr/>
          </a:p>
        </p:txBody>
      </p:sp>
      <p:sp>
        <p:nvSpPr>
          <p:cNvPr id="4" name="Text Placeholder 3"/>
          <p:cNvSpPr>
            <a:spLocks noGrp="1"/>
          </p:cNvSpPr>
          <p:nvPr>
            <p:ph type="body" sz="half" idx="2"/>
          </p:nvPr>
        </p:nvSpPr>
        <p:spPr>
          <a:xfrm>
            <a:off x="381094" y="3733800"/>
            <a:ext cx="4015304" cy="2392363"/>
          </a:xfrm>
        </p:spPr>
        <p:txBody>
          <a:bodyPr/>
          <a:lstStyle>
            <a:lvl1pPr marL="0" indent="0">
              <a:spcBef>
                <a:spcPts val="600"/>
              </a:spcBef>
              <a:buNone/>
              <a:defRPr sz="14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3048000" y="6235607"/>
            <a:ext cx="1348398" cy="365125"/>
          </a:xfrm>
        </p:spPr>
        <p:txBody>
          <a:bodyPr/>
          <a:lstStyle>
            <a:lvl1pPr>
              <a:defRPr>
                <a:solidFill>
                  <a:schemeClr val="bg1"/>
                </a:solidFill>
              </a:defRPr>
            </a:lvl1pPr>
          </a:lstStyle>
          <a:p>
            <a:fld id="{D728701E-CAF4-4159-9B3E-41C86DFFA30D}" type="datetimeFigureOut">
              <a:rPr lang="en-US" smtClean="0"/>
              <a:t>4/25/2017</a:t>
            </a:fld>
            <a:endParaRPr lang="en-US"/>
          </a:p>
        </p:txBody>
      </p:sp>
      <p:sp>
        <p:nvSpPr>
          <p:cNvPr id="6" name="Footer Placeholder 5"/>
          <p:cNvSpPr>
            <a:spLocks noGrp="1"/>
          </p:cNvSpPr>
          <p:nvPr>
            <p:ph type="ftr" sz="quarter" idx="11"/>
          </p:nvPr>
        </p:nvSpPr>
        <p:spPr>
          <a:xfrm>
            <a:off x="381095" y="6235607"/>
            <a:ext cx="2590705" cy="365125"/>
          </a:xfrm>
        </p:spPr>
        <p:txBody>
          <a:bodyPr/>
          <a:lstStyle>
            <a:lvl1pPr>
              <a:defRPr>
                <a:solidFill>
                  <a:schemeClr val="bg1"/>
                </a:solidFill>
              </a:defRPr>
            </a:lvl1pPr>
          </a:lstStyle>
          <a:p>
            <a:endParaRPr lang="en-US"/>
          </a:p>
        </p:txBody>
      </p:sp>
      <p:sp>
        <p:nvSpPr>
          <p:cNvPr id="7" name="Slide Number Placeholder 6"/>
          <p:cNvSpPr>
            <a:spLocks noGrp="1"/>
          </p:cNvSpPr>
          <p:nvPr>
            <p:ph type="sldNum" sz="quarter" idx="12"/>
          </p:nvPr>
        </p:nvSpPr>
        <p:spPr/>
        <p:txBody>
          <a:bodyPr/>
          <a:lstStyle/>
          <a:p>
            <a:fld id="{162F1D00-BD13-4404-86B0-79703945A0A7}" type="slidenum">
              <a:rPr lang="en-US" smtClean="0"/>
              <a:t>‹#›</a:t>
            </a:fld>
            <a:endParaRPr lang="en-US"/>
          </a:p>
        </p:txBody>
      </p:sp>
      <p:sp>
        <p:nvSpPr>
          <p:cNvPr id="9" name="TextBox 8"/>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
        <p:nvSpPr>
          <p:cNvPr id="10" name="Rectangle 9"/>
          <p:cNvSpPr/>
          <p:nvPr/>
        </p:nvSpPr>
        <p:spPr>
          <a:xfrm>
            <a:off x="6802438" y="228600"/>
            <a:ext cx="2057400" cy="20391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p:nvSpPr>
        <p:spPr>
          <a:xfrm>
            <a:off x="4624388" y="4534726"/>
            <a:ext cx="2057400" cy="2039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Picture Placeholder 12"/>
          <p:cNvSpPr>
            <a:spLocks noGrp="1"/>
          </p:cNvSpPr>
          <p:nvPr>
            <p:ph type="pic" sz="quarter" idx="13"/>
          </p:nvPr>
        </p:nvSpPr>
        <p:spPr>
          <a:xfrm>
            <a:off x="4624388" y="228600"/>
            <a:ext cx="2057400" cy="2039112"/>
          </a:xfrm>
        </p:spPr>
        <p:txBody>
          <a:bodyPr/>
          <a:lstStyle>
            <a:lvl1pPr>
              <a:buNone/>
              <a:defRPr/>
            </a:lvl1pPr>
          </a:lstStyle>
          <a:p>
            <a:r>
              <a:rPr lang="en-US" smtClean="0"/>
              <a:t>Drag picture to placeholder or click icon to add</a:t>
            </a:r>
            <a:endParaRPr/>
          </a:p>
        </p:txBody>
      </p:sp>
      <p:sp>
        <p:nvSpPr>
          <p:cNvPr id="13" name="Picture Placeholder 12"/>
          <p:cNvSpPr>
            <a:spLocks noGrp="1"/>
          </p:cNvSpPr>
          <p:nvPr>
            <p:ph type="pic" sz="quarter" idx="14"/>
          </p:nvPr>
        </p:nvSpPr>
        <p:spPr>
          <a:xfrm>
            <a:off x="4624388" y="2381663"/>
            <a:ext cx="2057400" cy="2039112"/>
          </a:xfrm>
        </p:spPr>
        <p:txBody>
          <a:bodyPr/>
          <a:lstStyle>
            <a:lvl1pPr>
              <a:buNone/>
              <a:defRPr/>
            </a:lvl1pPr>
          </a:lstStyle>
          <a:p>
            <a:r>
              <a:rPr lang="en-US" smtClean="0"/>
              <a:t>Drag picture to placeholder or click icon to add</a:t>
            </a:r>
            <a:endParaRPr/>
          </a:p>
        </p:txBody>
      </p:sp>
      <p:sp>
        <p:nvSpPr>
          <p:cNvPr id="14" name="Picture Placeholder 12"/>
          <p:cNvSpPr>
            <a:spLocks noGrp="1"/>
          </p:cNvSpPr>
          <p:nvPr>
            <p:ph type="pic" sz="quarter" idx="15"/>
          </p:nvPr>
        </p:nvSpPr>
        <p:spPr>
          <a:xfrm>
            <a:off x="6803136" y="2381662"/>
            <a:ext cx="2057400" cy="4187952"/>
          </a:xfrm>
        </p:spPr>
        <p:txBody>
          <a:bodyPr/>
          <a:lstStyle>
            <a:lvl1pPr>
              <a:buNone/>
              <a:defRPr/>
            </a:lvl1pPr>
          </a:lstStyle>
          <a:p>
            <a:r>
              <a:rPr lang="en-US" smtClean="0"/>
              <a:t>Drag picture to placeholder or click icon to add</a:t>
            </a: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3 Pictures with Caption, Alt.">
    <p:spTree>
      <p:nvGrpSpPr>
        <p:cNvPr id="1" name=""/>
        <p:cNvGrpSpPr/>
        <p:nvPr/>
      </p:nvGrpSpPr>
      <p:grpSpPr>
        <a:xfrm>
          <a:off x="0" y="0"/>
          <a:ext cx="0" cy="0"/>
          <a:chOff x="0" y="0"/>
          <a:chExt cx="0" cy="0"/>
        </a:xfrm>
      </p:grpSpPr>
      <p:sp>
        <p:nvSpPr>
          <p:cNvPr id="11" name="Rectangle 10"/>
          <p:cNvSpPr/>
          <p:nvPr/>
        </p:nvSpPr>
        <p:spPr>
          <a:xfrm>
            <a:off x="8166847" y="282573"/>
            <a:ext cx="685800" cy="302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953000" y="3124200"/>
            <a:ext cx="3108960" cy="871538"/>
          </a:xfrm>
        </p:spPr>
        <p:txBody>
          <a:bodyPr anchor="b">
            <a:normAutofit/>
          </a:bodyPr>
          <a:lstStyle>
            <a:lvl1pPr algn="l">
              <a:defRPr sz="2600" b="0"/>
            </a:lvl1pPr>
          </a:lstStyle>
          <a:p>
            <a:r>
              <a:rPr lang="en-US" smtClean="0"/>
              <a:t>Click to edit Master title style</a:t>
            </a:r>
            <a:endParaRPr/>
          </a:p>
        </p:txBody>
      </p:sp>
      <p:sp>
        <p:nvSpPr>
          <p:cNvPr id="3" name="Picture Placeholder 2"/>
          <p:cNvSpPr>
            <a:spLocks noGrp="1"/>
          </p:cNvSpPr>
          <p:nvPr>
            <p:ph type="pic" idx="1"/>
          </p:nvPr>
        </p:nvSpPr>
        <p:spPr>
          <a:xfrm>
            <a:off x="277905" y="2365248"/>
            <a:ext cx="4240119" cy="418795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a:p>
        </p:txBody>
      </p:sp>
      <p:sp>
        <p:nvSpPr>
          <p:cNvPr id="4" name="Text Placeholder 3"/>
          <p:cNvSpPr>
            <a:spLocks noGrp="1"/>
          </p:cNvSpPr>
          <p:nvPr>
            <p:ph type="body" sz="half" idx="2"/>
          </p:nvPr>
        </p:nvSpPr>
        <p:spPr>
          <a:xfrm>
            <a:off x="4953000" y="3995737"/>
            <a:ext cx="3108960" cy="2147888"/>
          </a:xfrm>
        </p:spPr>
        <p:txBody>
          <a:bodyPr/>
          <a:lstStyle>
            <a:lvl1pPr marL="0" indent="0">
              <a:spcBef>
                <a:spcPts val="600"/>
              </a:spcBef>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7391399" y="6423585"/>
            <a:ext cx="1537447" cy="365125"/>
          </a:xfrm>
        </p:spPr>
        <p:txBody>
          <a:bodyPr/>
          <a:lstStyle/>
          <a:p>
            <a:fld id="{D728701E-CAF4-4159-9B3E-41C86DFFA30D}" type="datetimeFigureOut">
              <a:rPr lang="en-US" smtClean="0"/>
              <a:t>4/25/2017</a:t>
            </a:fld>
            <a:endParaRPr lang="en-US"/>
          </a:p>
        </p:txBody>
      </p:sp>
      <p:sp>
        <p:nvSpPr>
          <p:cNvPr id="6" name="Footer Placeholder 5"/>
          <p:cNvSpPr>
            <a:spLocks noGrp="1"/>
          </p:cNvSpPr>
          <p:nvPr>
            <p:ph type="ftr" sz="quarter" idx="11"/>
          </p:nvPr>
        </p:nvSpPr>
        <p:spPr>
          <a:xfrm>
            <a:off x="4191000" y="6423585"/>
            <a:ext cx="3005138" cy="365125"/>
          </a:xfrm>
        </p:spPr>
        <p:txBody>
          <a:bodyPr/>
          <a:lstStyle/>
          <a:p>
            <a:endParaRPr lang="en-US"/>
          </a:p>
        </p:txBody>
      </p:sp>
      <p:sp>
        <p:nvSpPr>
          <p:cNvPr id="7" name="Slide Number Placeholder 6"/>
          <p:cNvSpPr>
            <a:spLocks noGrp="1"/>
          </p:cNvSpPr>
          <p:nvPr>
            <p:ph type="sldNum" sz="quarter" idx="12"/>
          </p:nvPr>
        </p:nvSpPr>
        <p:spPr/>
        <p:txBody>
          <a:bodyPr/>
          <a:lstStyle/>
          <a:p>
            <a:fld id="{162F1D00-BD13-4404-86B0-79703945A0A7}" type="slidenum">
              <a:rPr lang="en-US" smtClean="0"/>
              <a:t>‹#›</a:t>
            </a:fld>
            <a:endParaRPr lang="en-US"/>
          </a:p>
        </p:txBody>
      </p:sp>
      <p:sp>
        <p:nvSpPr>
          <p:cNvPr id="10" name="TextBox 9"/>
          <p:cNvSpPr txBox="1"/>
          <p:nvPr/>
        </p:nvSpPr>
        <p:spPr>
          <a:xfrm>
            <a:off x="4750361" y="3370730"/>
            <a:ext cx="220568" cy="369332"/>
          </a:xfrm>
          <a:prstGeom prst="rect">
            <a:avLst/>
          </a:prstGeom>
          <a:noFill/>
        </p:spPr>
        <p:txBody>
          <a:bodyPr wrap="square" lIns="0" tIns="0" rIns="0" bIns="0" rtlCol="0">
            <a:spAutoFit/>
          </a:bodyPr>
          <a:lstStyle/>
          <a:p>
            <a:r>
              <a:rPr sz="2400" b="1" baseline="0">
                <a:solidFill>
                  <a:schemeClr val="accent1">
                    <a:lumMod val="60000"/>
                    <a:lumOff val="40000"/>
                  </a:schemeClr>
                </a:solidFill>
              </a:rPr>
              <a:t>+ </a:t>
            </a:r>
          </a:p>
        </p:txBody>
      </p:sp>
      <p:sp>
        <p:nvSpPr>
          <p:cNvPr id="14" name="Picture Placeholder 12"/>
          <p:cNvSpPr>
            <a:spLocks noGrp="1"/>
          </p:cNvSpPr>
          <p:nvPr>
            <p:ph type="pic" sz="quarter" idx="13"/>
          </p:nvPr>
        </p:nvSpPr>
        <p:spPr>
          <a:xfrm>
            <a:off x="277905" y="228600"/>
            <a:ext cx="2057400" cy="2039112"/>
          </a:xfrm>
        </p:spPr>
        <p:txBody>
          <a:bodyPr/>
          <a:lstStyle>
            <a:lvl1pPr>
              <a:buNone/>
              <a:defRPr/>
            </a:lvl1pPr>
          </a:lstStyle>
          <a:p>
            <a:r>
              <a:rPr lang="en-US" smtClean="0"/>
              <a:t>Drag picture to placeholder or click icon to add</a:t>
            </a:r>
            <a:endParaRPr/>
          </a:p>
        </p:txBody>
      </p:sp>
      <p:sp>
        <p:nvSpPr>
          <p:cNvPr id="15" name="Picture Placeholder 12"/>
          <p:cNvSpPr>
            <a:spLocks noGrp="1"/>
          </p:cNvSpPr>
          <p:nvPr>
            <p:ph type="pic" sz="quarter" idx="14"/>
          </p:nvPr>
        </p:nvSpPr>
        <p:spPr>
          <a:xfrm>
            <a:off x="2460625" y="228600"/>
            <a:ext cx="2057400" cy="2039112"/>
          </a:xfrm>
        </p:spPr>
        <p:txBody>
          <a:bodyPr/>
          <a:lstStyle>
            <a:lvl1pPr>
              <a:buNone/>
              <a:defRPr/>
            </a:lvl1pPr>
          </a:lstStyle>
          <a:p>
            <a:r>
              <a:rPr lang="en-US" smtClean="0"/>
              <a:t>Drag picture to placeholder or click icon to add</a:t>
            </a: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and Vertical Text">
    <p:spTree>
      <p:nvGrpSpPr>
        <p:cNvPr id="1" name=""/>
        <p:cNvGrpSpPr/>
        <p:nvPr/>
      </p:nvGrpSpPr>
      <p:grpSpPr>
        <a:xfrm>
          <a:off x="0" y="0"/>
          <a:ext cx="0" cy="0"/>
          <a:chOff x="0" y="0"/>
          <a:chExt cx="0" cy="0"/>
        </a:xfrm>
      </p:grpSpPr>
      <p:sp>
        <p:nvSpPr>
          <p:cNvPr id="7" name="Rectangle 6"/>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TextBox 8"/>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D728701E-CAF4-4159-9B3E-41C86DFFA30D}" type="datetimeFigureOut">
              <a:rPr lang="en-US" smtClean="0"/>
              <a:t>4/25/2017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2F1D00-BD13-4404-86B0-79703945A0A7}"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7" name="Rectangle 6"/>
          <p:cNvSpPr/>
          <p:nvPr/>
        </p:nvSpPr>
        <p:spPr>
          <a:xfrm>
            <a:off x="8210550" y="282574"/>
            <a:ext cx="642097"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D728701E-CAF4-4159-9B3E-41C86DFFA30D}" type="datetimeFigureOut">
              <a:rPr lang="en-US" smtClean="0"/>
              <a:t>4/25/2017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2F1D00-BD13-4404-86B0-79703945A0A7}" type="slidenum">
              <a:rPr lang="en-US" smtClean="0"/>
              <a:t>‹#›</a:t>
            </a:fld>
            <a:endParaRPr lang="en-US"/>
          </a:p>
        </p:txBody>
      </p:sp>
      <p:sp>
        <p:nvSpPr>
          <p:cNvPr id="9" name="TextBox 8"/>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10" name="Rectangle 9"/>
          <p:cNvSpPr/>
          <p:nvPr/>
        </p:nvSpPr>
        <p:spPr>
          <a:xfrm>
            <a:off x="8068235" y="282574"/>
            <a:ext cx="91440" cy="1600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Vertical Title and Text">
    <p:spTree>
      <p:nvGrpSpPr>
        <p:cNvPr id="1" name=""/>
        <p:cNvGrpSpPr/>
        <p:nvPr/>
      </p:nvGrpSpPr>
      <p:grpSpPr>
        <a:xfrm>
          <a:off x="0" y="0"/>
          <a:ext cx="0" cy="0"/>
          <a:chOff x="0" y="0"/>
          <a:chExt cx="0" cy="0"/>
        </a:xfrm>
      </p:grpSpPr>
      <p:sp>
        <p:nvSpPr>
          <p:cNvPr id="10" name="Rectangle 9"/>
          <p:cNvSpPr/>
          <p:nvPr/>
        </p:nvSpPr>
        <p:spPr>
          <a:xfrm>
            <a:off x="8166847" y="282573"/>
            <a:ext cx="685800" cy="30221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Vertical Title 1"/>
          <p:cNvSpPr>
            <a:spLocks noGrp="1"/>
          </p:cNvSpPr>
          <p:nvPr>
            <p:ph type="title" orient="vert"/>
          </p:nvPr>
        </p:nvSpPr>
        <p:spPr>
          <a:xfrm>
            <a:off x="7995772" y="954742"/>
            <a:ext cx="681318" cy="5171422"/>
          </a:xfrm>
        </p:spPr>
        <p:txBody>
          <a:bodyPr vert="eaVert" anchor="t" anchorCtr="0"/>
          <a:lstStyle/>
          <a:p>
            <a:r>
              <a:rPr lang="en-US" smtClean="0"/>
              <a:t>Click to edit Master title style</a:t>
            </a:r>
            <a:endParaRPr/>
          </a:p>
        </p:txBody>
      </p:sp>
      <p:sp>
        <p:nvSpPr>
          <p:cNvPr id="3" name="Vertical Text Placeholder 2"/>
          <p:cNvSpPr>
            <a:spLocks noGrp="1"/>
          </p:cNvSpPr>
          <p:nvPr>
            <p:ph type="body" orient="vert" idx="1"/>
          </p:nvPr>
        </p:nvSpPr>
        <p:spPr>
          <a:xfrm>
            <a:off x="457200" y="958756"/>
            <a:ext cx="6858000" cy="5184869"/>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D728701E-CAF4-4159-9B3E-41C86DFFA30D}" type="datetimeFigureOut">
              <a:rPr lang="en-US" smtClean="0"/>
              <a:t>4/25/2017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2F1D00-BD13-4404-86B0-79703945A0A7}" type="slidenum">
              <a:rPr lang="en-US" smtClean="0"/>
              <a:t>‹#›</a:t>
            </a:fld>
            <a:endParaRPr lang="en-US"/>
          </a:p>
        </p:txBody>
      </p:sp>
      <p:sp>
        <p:nvSpPr>
          <p:cNvPr id="9" name="TextBox 8"/>
          <p:cNvSpPr txBox="1"/>
          <p:nvPr/>
        </p:nvSpPr>
        <p:spPr>
          <a:xfrm rot="16200000">
            <a:off x="8593111" y="561668"/>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Alt.">
    <p:spTree>
      <p:nvGrpSpPr>
        <p:cNvPr id="1" name=""/>
        <p:cNvGrpSpPr/>
        <p:nvPr/>
      </p:nvGrpSpPr>
      <p:grpSpPr>
        <a:xfrm>
          <a:off x="0" y="0"/>
          <a:ext cx="0" cy="0"/>
          <a:chOff x="0" y="0"/>
          <a:chExt cx="0" cy="0"/>
        </a:xfrm>
      </p:grpSpPr>
      <p:sp>
        <p:nvSpPr>
          <p:cNvPr id="7" name="Rectangle 6"/>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498474" y="134471"/>
            <a:ext cx="7556313" cy="995082"/>
          </a:xfrm>
        </p:spPr>
        <p:txBody>
          <a:bodyPr anchor="b" anchorCtr="0"/>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D728701E-CAF4-4159-9B3E-41C86DFFA30D}" type="datetimeFigureOut">
              <a:rPr lang="en-US" smtClean="0"/>
              <a:t>4/25/2017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2F1D00-BD13-4404-86B0-79703945A0A7}" type="slidenum">
              <a:rPr lang="en-US" smtClean="0"/>
              <a:t>‹#›</a:t>
            </a:fld>
            <a:endParaRPr lang="en-US"/>
          </a:p>
        </p:txBody>
      </p:sp>
      <p:sp>
        <p:nvSpPr>
          <p:cNvPr id="9" name="TextBox 8"/>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10" name="Text Placeholder 3"/>
          <p:cNvSpPr>
            <a:spLocks noGrp="1"/>
          </p:cNvSpPr>
          <p:nvPr>
            <p:ph type="body" sz="half" idx="2"/>
          </p:nvPr>
        </p:nvSpPr>
        <p:spPr>
          <a:xfrm>
            <a:off x="498518" y="1129553"/>
            <a:ext cx="7558960" cy="774700"/>
          </a:xfrm>
        </p:spPr>
        <p:txBody>
          <a:bodyPr vert="horz" lIns="91440" tIns="45720" rIns="91440" bIns="45720" rtlCol="0" anchor="t" anchorCtr="0">
            <a:noAutofit/>
          </a:bodyPr>
          <a:lstStyle>
            <a:lvl1pPr marL="0" indent="0">
              <a:buNone/>
              <a:defRPr kumimoji="0" sz="2400" b="0" i="0" u="none" strike="noStrike" kern="1200" cap="none" spc="0" normalizeH="0" baseline="0">
                <a:ln>
                  <a:noFill/>
                </a:ln>
                <a:solidFill>
                  <a:schemeClr val="accent3"/>
                </a:solidFill>
                <a:effectLst/>
                <a:uLnTx/>
                <a:uFillTx/>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Slide with 2 Pictures">
    <p:spTree>
      <p:nvGrpSpPr>
        <p:cNvPr id="1" name=""/>
        <p:cNvGrpSpPr/>
        <p:nvPr/>
      </p:nvGrpSpPr>
      <p:grpSpPr>
        <a:xfrm>
          <a:off x="0" y="0"/>
          <a:ext cx="0" cy="0"/>
          <a:chOff x="0" y="0"/>
          <a:chExt cx="0" cy="0"/>
        </a:xfrm>
      </p:grpSpPr>
      <p:sp>
        <p:nvSpPr>
          <p:cNvPr id="2" name="Title 1"/>
          <p:cNvSpPr>
            <a:spLocks noGrp="1"/>
          </p:cNvSpPr>
          <p:nvPr>
            <p:ph type="ctrTitle"/>
          </p:nvPr>
        </p:nvSpPr>
        <p:spPr>
          <a:xfrm>
            <a:off x="4800600" y="4624668"/>
            <a:ext cx="4038600" cy="933450"/>
          </a:xfrm>
        </p:spPr>
        <p:txBody>
          <a:bodyPr>
            <a:normAutofit/>
          </a:bodyPr>
          <a:lstStyle>
            <a:lvl1pPr>
              <a:defRPr sz="2800"/>
            </a:lvl1pPr>
          </a:lstStyle>
          <a:p>
            <a:r>
              <a:rPr lang="en-US" smtClean="0"/>
              <a:t>Click to edit Master title style</a:t>
            </a:r>
            <a:endParaRPr/>
          </a:p>
        </p:txBody>
      </p:sp>
      <p:sp>
        <p:nvSpPr>
          <p:cNvPr id="3" name="Subtitle 2"/>
          <p:cNvSpPr>
            <a:spLocks noGrp="1"/>
          </p:cNvSpPr>
          <p:nvPr>
            <p:ph type="subTitle" idx="1"/>
          </p:nvPr>
        </p:nvSpPr>
        <p:spPr>
          <a:xfrm>
            <a:off x="4800600" y="5562599"/>
            <a:ext cx="4038600" cy="748553"/>
          </a:xfrm>
        </p:spPr>
        <p:txBody>
          <a:bodyPr>
            <a:normAutofit/>
          </a:bodyPr>
          <a:lstStyle>
            <a:lvl1pPr marL="0" indent="0" algn="l">
              <a:spcBef>
                <a:spcPts val="300"/>
              </a:spcBef>
              <a:buNone/>
              <a:defRPr sz="14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a:xfrm>
            <a:off x="4800600" y="6425640"/>
            <a:ext cx="1232647" cy="365125"/>
          </a:xfrm>
        </p:spPr>
        <p:txBody>
          <a:bodyPr/>
          <a:lstStyle>
            <a:lvl1pPr algn="l">
              <a:defRPr/>
            </a:lvl1pPr>
          </a:lstStyle>
          <a:p>
            <a:fld id="{D728701E-CAF4-4159-9B3E-41C86DFFA30D}" type="datetimeFigureOut">
              <a:rPr lang="en-US" smtClean="0"/>
              <a:t>4/25/2017</a:t>
            </a:fld>
            <a:endParaRPr lang="en-US"/>
          </a:p>
        </p:txBody>
      </p:sp>
      <p:sp>
        <p:nvSpPr>
          <p:cNvPr id="5" name="Footer Placeholder 4"/>
          <p:cNvSpPr>
            <a:spLocks noGrp="1"/>
          </p:cNvSpPr>
          <p:nvPr>
            <p:ph type="ftr" sz="quarter" idx="11"/>
          </p:nvPr>
        </p:nvSpPr>
        <p:spPr>
          <a:xfrm>
            <a:off x="6311153" y="6425640"/>
            <a:ext cx="2617694" cy="365125"/>
          </a:xfrm>
        </p:spPr>
        <p:txBody>
          <a:bodyPr/>
          <a:lstStyle>
            <a:lvl1pPr algn="r">
              <a:defRPr/>
            </a:lvl1pPr>
          </a:lstStyle>
          <a:p>
            <a:endParaRPr lang="en-US"/>
          </a:p>
        </p:txBody>
      </p:sp>
      <p:sp>
        <p:nvSpPr>
          <p:cNvPr id="7" name="Rectangle 6"/>
          <p:cNvSpPr/>
          <p:nvPr/>
        </p:nvSpPr>
        <p:spPr>
          <a:xfrm>
            <a:off x="282575" y="228600"/>
            <a:ext cx="4235450" cy="41879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6802438" y="228600"/>
            <a:ext cx="2057400" cy="203911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Rectangle 9"/>
          <p:cNvSpPr/>
          <p:nvPr/>
        </p:nvSpPr>
        <p:spPr>
          <a:xfrm>
            <a:off x="4624388" y="2377440"/>
            <a:ext cx="2057400" cy="203911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3" name="Picture Placeholder 12"/>
          <p:cNvSpPr>
            <a:spLocks noGrp="1"/>
          </p:cNvSpPr>
          <p:nvPr>
            <p:ph type="pic" sz="quarter" idx="12"/>
          </p:nvPr>
        </p:nvSpPr>
        <p:spPr>
          <a:xfrm>
            <a:off x="4624388" y="228600"/>
            <a:ext cx="2057400" cy="2039112"/>
          </a:xfrm>
        </p:spPr>
        <p:txBody>
          <a:bodyPr/>
          <a:lstStyle>
            <a:lvl1pPr>
              <a:buNone/>
              <a:defRPr/>
            </a:lvl1pPr>
          </a:lstStyle>
          <a:p>
            <a:r>
              <a:rPr lang="en-US" smtClean="0"/>
              <a:t>Drag picture to placeholder or click icon to add</a:t>
            </a:r>
            <a:endParaRPr/>
          </a:p>
        </p:txBody>
      </p:sp>
      <p:sp>
        <p:nvSpPr>
          <p:cNvPr id="14" name="Picture Placeholder 12"/>
          <p:cNvSpPr>
            <a:spLocks noGrp="1"/>
          </p:cNvSpPr>
          <p:nvPr>
            <p:ph type="pic" sz="quarter" idx="13"/>
          </p:nvPr>
        </p:nvSpPr>
        <p:spPr>
          <a:xfrm>
            <a:off x="6802438" y="2377440"/>
            <a:ext cx="2057400" cy="2039112"/>
          </a:xfrm>
        </p:spPr>
        <p:txBody>
          <a:bodyPr/>
          <a:lstStyle>
            <a:lvl1pPr>
              <a:buNone/>
              <a:defRPr/>
            </a:lvl1pPr>
          </a:lstStyle>
          <a:p>
            <a:r>
              <a:rPr lang="en-US" smtClean="0"/>
              <a:t>Drag picture to placeholder or click icon to add</a:t>
            </a:r>
            <a:endParaRPr/>
          </a:p>
        </p:txBody>
      </p:sp>
      <p:sp>
        <p:nvSpPr>
          <p:cNvPr id="16" name="Text Placeholder 3"/>
          <p:cNvSpPr>
            <a:spLocks noGrp="1"/>
          </p:cNvSpPr>
          <p:nvPr>
            <p:ph type="body" sz="half" idx="2"/>
          </p:nvPr>
        </p:nvSpPr>
        <p:spPr>
          <a:xfrm>
            <a:off x="857250" y="1779494"/>
            <a:ext cx="3086100" cy="2040905"/>
          </a:xfrm>
        </p:spPr>
        <p:txBody>
          <a:bodyPr lIns="45720" tIns="45720" rIns="45720" anchor="t">
            <a:noAutofit/>
          </a:bodyPr>
          <a:lstStyle>
            <a:lvl1pPr marL="0" indent="0" algn="ctr">
              <a:spcBef>
                <a:spcPts val="600"/>
              </a:spcBef>
              <a:buNone/>
              <a:defRPr sz="4600">
                <a:solidFill>
                  <a:schemeClr val="bg1"/>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5" name="TextBox 14"/>
          <p:cNvSpPr txBox="1"/>
          <p:nvPr/>
        </p:nvSpPr>
        <p:spPr>
          <a:xfrm>
            <a:off x="424891" y="174812"/>
            <a:ext cx="413309" cy="830997"/>
          </a:xfrm>
          <a:prstGeom prst="rect">
            <a:avLst/>
          </a:prstGeom>
          <a:noFill/>
        </p:spPr>
        <p:txBody>
          <a:bodyPr wrap="square" lIns="0" tIns="0" rIns="0" bIns="0" rtlCol="0">
            <a:spAutoFit/>
          </a:bodyPr>
          <a:lstStyle/>
          <a:p>
            <a:r>
              <a:rPr sz="5400" b="1">
                <a:solidFill>
                  <a:schemeClr val="accent1">
                    <a:lumMod val="60000"/>
                    <a:lumOff val="40000"/>
                  </a:schemeClr>
                </a:solidFill>
              </a:rPr>
              <a:t>+</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658907" y="228600"/>
            <a:ext cx="8200930" cy="63452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2" name="Title 1"/>
          <p:cNvSpPr>
            <a:spLocks noGrp="1"/>
          </p:cNvSpPr>
          <p:nvPr>
            <p:ph type="title"/>
          </p:nvPr>
        </p:nvSpPr>
        <p:spPr>
          <a:xfrm>
            <a:off x="2286000" y="3124200"/>
            <a:ext cx="5638800" cy="1362075"/>
          </a:xfrm>
        </p:spPr>
        <p:txBody>
          <a:bodyPr anchor="b" anchorCtr="0">
            <a:normAutofit/>
          </a:bodyPr>
          <a:lstStyle>
            <a:lvl1pPr algn="l">
              <a:defRPr sz="3200" b="0" cap="none" baseline="0">
                <a:solidFill>
                  <a:schemeClr val="bg1"/>
                </a:solidFill>
              </a:defRPr>
            </a:lvl1pPr>
          </a:lstStyle>
          <a:p>
            <a:r>
              <a:rPr lang="en-US" smtClean="0"/>
              <a:t>Click to edit Master title style</a:t>
            </a:r>
            <a:endParaRPr/>
          </a:p>
        </p:txBody>
      </p:sp>
      <p:sp>
        <p:nvSpPr>
          <p:cNvPr id="3" name="Text Placeholder 2"/>
          <p:cNvSpPr>
            <a:spLocks noGrp="1"/>
          </p:cNvSpPr>
          <p:nvPr>
            <p:ph type="body" idx="1"/>
          </p:nvPr>
        </p:nvSpPr>
        <p:spPr>
          <a:xfrm>
            <a:off x="2286000" y="4495800"/>
            <a:ext cx="5638800" cy="1500187"/>
          </a:xfrm>
        </p:spPr>
        <p:txBody>
          <a:bodyPr anchor="t" anchorCtr="0">
            <a:normAutofit/>
          </a:bodyPr>
          <a:lstStyle>
            <a:lvl1pPr marL="0" indent="0">
              <a:spcBef>
                <a:spcPts val="300"/>
              </a:spcBef>
              <a:buNone/>
              <a:defRPr sz="1400" cap="none" baseline="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658906" y="6248774"/>
            <a:ext cx="1474694" cy="365125"/>
          </a:xfrm>
        </p:spPr>
        <p:txBody>
          <a:bodyPr/>
          <a:lstStyle>
            <a:lvl1pPr algn="l">
              <a:defRPr>
                <a:solidFill>
                  <a:schemeClr val="bg1"/>
                </a:solidFill>
              </a:defRPr>
            </a:lvl1pPr>
          </a:lstStyle>
          <a:p>
            <a:fld id="{D728701E-CAF4-4159-9B3E-41C86DFFA30D}" type="datetimeFigureOut">
              <a:rPr lang="en-US" smtClean="0"/>
              <a:t>4/25/2017</a:t>
            </a:fld>
            <a:endParaRPr lang="en-US"/>
          </a:p>
        </p:txBody>
      </p:sp>
      <p:sp>
        <p:nvSpPr>
          <p:cNvPr id="5" name="Footer Placeholder 4"/>
          <p:cNvSpPr>
            <a:spLocks noGrp="1"/>
          </p:cNvSpPr>
          <p:nvPr>
            <p:ph type="ftr" sz="quarter" idx="11"/>
          </p:nvPr>
        </p:nvSpPr>
        <p:spPr>
          <a:xfrm>
            <a:off x="2286000" y="6248774"/>
            <a:ext cx="5638800" cy="365125"/>
          </a:xfrm>
        </p:spPr>
        <p:txBody>
          <a:bodyPr/>
          <a:lstStyle>
            <a:lvl1pPr>
              <a:defRPr>
                <a:solidFill>
                  <a:schemeClr val="bg1"/>
                </a:solidFill>
              </a:defRPr>
            </a:lvl1pPr>
          </a:lstStyle>
          <a:p>
            <a:endParaRPr lang="en-US"/>
          </a:p>
        </p:txBody>
      </p:sp>
      <p:sp>
        <p:nvSpPr>
          <p:cNvPr id="6" name="Slide Number Placeholder 5"/>
          <p:cNvSpPr>
            <a:spLocks noGrp="1"/>
          </p:cNvSpPr>
          <p:nvPr>
            <p:ph type="sldNum" sz="quarter" idx="12"/>
          </p:nvPr>
        </p:nvSpPr>
        <p:spPr>
          <a:xfrm>
            <a:off x="8305800" y="6248774"/>
            <a:ext cx="554038" cy="365125"/>
          </a:xfrm>
        </p:spPr>
        <p:txBody>
          <a:bodyPr/>
          <a:lstStyle/>
          <a:p>
            <a:fld id="{162F1D00-BD13-4404-86B0-79703945A0A7}" type="slidenum">
              <a:rPr lang="en-US" smtClean="0"/>
              <a:t>‹#›</a:t>
            </a:fld>
            <a:endParaRPr lang="en-US"/>
          </a:p>
        </p:txBody>
      </p:sp>
      <p:sp>
        <p:nvSpPr>
          <p:cNvPr id="8" name="TextBox 7"/>
          <p:cNvSpPr txBox="1"/>
          <p:nvPr/>
        </p:nvSpPr>
        <p:spPr>
          <a:xfrm>
            <a:off x="2003612" y="3110754"/>
            <a:ext cx="260909" cy="615553"/>
          </a:xfrm>
          <a:prstGeom prst="rect">
            <a:avLst/>
          </a:prstGeom>
          <a:noFill/>
        </p:spPr>
        <p:txBody>
          <a:bodyPr wrap="square" lIns="0" tIns="0" rIns="0" bIns="0" rtlCol="0">
            <a:spAutoFit/>
          </a:bodyPr>
          <a:lstStyle/>
          <a:p>
            <a:r>
              <a:rPr sz="4000" b="1">
                <a:solidFill>
                  <a:schemeClr val="accent1">
                    <a:lumMod val="60000"/>
                    <a:lumOff val="40000"/>
                  </a:schemeClr>
                </a:solidFill>
              </a:rPr>
              <a:t>+</a:t>
            </a:r>
          </a:p>
        </p:txBody>
      </p:sp>
      <p:sp>
        <p:nvSpPr>
          <p:cNvPr id="9" name="Rectangle 8"/>
          <p:cNvSpPr/>
          <p:nvPr/>
        </p:nvSpPr>
        <p:spPr>
          <a:xfrm>
            <a:off x="285750" y="228600"/>
            <a:ext cx="212725" cy="634523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11" name="Rectangle 10"/>
          <p:cNvSpPr/>
          <p:nvPr/>
        </p:nvSpPr>
        <p:spPr>
          <a:xfrm>
            <a:off x="8210550" y="282574"/>
            <a:ext cx="642097"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p:nvSpPr>
        <p:spPr>
          <a:xfrm>
            <a:off x="8068235" y="282574"/>
            <a:ext cx="91440" cy="1600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TextBox 9"/>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498518" y="1985963"/>
            <a:ext cx="3657600" cy="4140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4399878" y="1985963"/>
            <a:ext cx="3657600" cy="4140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D728701E-CAF4-4159-9B3E-41C86DFFA30D}" type="datetimeFigureOut">
              <a:rPr lang="en-US" smtClean="0"/>
              <a:t>4/25/2017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2F1D00-BD13-4404-86B0-79703945A0A7}"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10" name="Rectangle 9"/>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TextBox 11"/>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4" name="Content Placeholder 3"/>
          <p:cNvSpPr>
            <a:spLocks noGrp="1"/>
          </p:cNvSpPr>
          <p:nvPr>
            <p:ph sz="half" idx="2"/>
          </p:nvPr>
        </p:nvSpPr>
        <p:spPr>
          <a:xfrm>
            <a:off x="497541" y="2447365"/>
            <a:ext cx="3657600" cy="3678797"/>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6" name="Content Placeholder 5"/>
          <p:cNvSpPr>
            <a:spLocks noGrp="1"/>
          </p:cNvSpPr>
          <p:nvPr>
            <p:ph sz="quarter" idx="4"/>
          </p:nvPr>
        </p:nvSpPr>
        <p:spPr>
          <a:xfrm>
            <a:off x="4399878" y="2447365"/>
            <a:ext cx="3657600" cy="3678797"/>
          </a:xfrm>
        </p:spPr>
        <p:txBody>
          <a:bodyPr>
            <a:normAutofit/>
          </a:bodyPr>
          <a:lstStyle>
            <a:lvl1pPr>
              <a:defRPr sz="18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p:txBody>
          <a:bodyPr/>
          <a:lstStyle/>
          <a:p>
            <a:fld id="{D728701E-CAF4-4159-9B3E-41C86DFFA30D}" type="datetimeFigureOut">
              <a:rPr lang="en-US" smtClean="0"/>
              <a:t>4/25/2017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62F1D00-BD13-4404-86B0-79703945A0A7}" type="slidenum">
              <a:rPr lang="en-US" smtClean="0"/>
              <a:t>‹#›</a:t>
            </a:fld>
            <a:endParaRPr lang="en-US"/>
          </a:p>
        </p:txBody>
      </p:sp>
      <p:sp>
        <p:nvSpPr>
          <p:cNvPr id="3" name="Text Placeholder 2"/>
          <p:cNvSpPr>
            <a:spLocks noGrp="1"/>
          </p:cNvSpPr>
          <p:nvPr>
            <p:ph type="body" idx="1"/>
          </p:nvPr>
        </p:nvSpPr>
        <p:spPr>
          <a:xfrm>
            <a:off x="497541" y="2070847"/>
            <a:ext cx="3657600" cy="322729"/>
          </a:xfrm>
          <a:prstGeom prst="rect">
            <a:avLst/>
          </a:prstGeom>
          <a:solidFill>
            <a:schemeClr val="accent3"/>
          </a:solidFill>
        </p:spPr>
        <p:txBody>
          <a:bodyPr tIns="0" bIns="0" anchor="ctr" anchorCtr="0">
            <a:noAutofit/>
          </a:bodyPr>
          <a:lstStyle>
            <a:lvl1pPr marL="0" indent="0" algn="ctr">
              <a:spcBef>
                <a:spcPts val="0"/>
              </a:spcBef>
              <a:buNone/>
              <a:defRPr sz="1800" b="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399878" y="2070847"/>
            <a:ext cx="3657600" cy="322729"/>
          </a:xfrm>
          <a:prstGeom prst="rect">
            <a:avLst/>
          </a:prstGeom>
          <a:solidFill>
            <a:schemeClr val="accent3">
              <a:lumMod val="60000"/>
              <a:lumOff val="40000"/>
            </a:schemeClr>
          </a:solidFill>
        </p:spPr>
        <p:txBody>
          <a:bodyPr tIns="0" bIns="0" anchor="ctr" anchorCtr="0">
            <a:noAutofit/>
          </a:bodyPr>
          <a:lstStyle>
            <a:lvl1pPr marL="0" indent="0" algn="ctr">
              <a:spcBef>
                <a:spcPts val="0"/>
              </a:spcBef>
              <a:buNone/>
              <a:defRPr sz="1800" b="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2 Content, Top and Bottom">
    <p:spTree>
      <p:nvGrpSpPr>
        <p:cNvPr id="1" name=""/>
        <p:cNvGrpSpPr/>
        <p:nvPr/>
      </p:nvGrpSpPr>
      <p:grpSpPr>
        <a:xfrm>
          <a:off x="0" y="0"/>
          <a:ext cx="0" cy="0"/>
          <a:chOff x="0" y="0"/>
          <a:chExt cx="0" cy="0"/>
        </a:xfrm>
      </p:grpSpPr>
      <p:sp>
        <p:nvSpPr>
          <p:cNvPr id="10" name="TextBox 9"/>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498517" y="1985963"/>
            <a:ext cx="7569157"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D728701E-CAF4-4159-9B3E-41C86DFFA30D}" type="datetimeFigureOut">
              <a:rPr lang="en-US" smtClean="0"/>
              <a:t>4/25/2017</a:t>
            </a:fld>
            <a:endParaRPr lang="en-US"/>
          </a:p>
        </p:txBody>
      </p:sp>
      <p:sp>
        <p:nvSpPr>
          <p:cNvPr id="6" name="Footer Placeholder 5"/>
          <p:cNvSpPr>
            <a:spLocks noGrp="1"/>
          </p:cNvSpPr>
          <p:nvPr>
            <p:ph type="ftr" sz="quarter" idx="11"/>
          </p:nvPr>
        </p:nvSpPr>
        <p:spPr/>
        <p:txBody>
          <a:bodyPr/>
          <a:lstStyle/>
          <a:p>
            <a:endParaRPr lang="en-US"/>
          </a:p>
        </p:txBody>
      </p:sp>
      <p:sp>
        <p:nvSpPr>
          <p:cNvPr id="13" name="Content Placeholder 2"/>
          <p:cNvSpPr>
            <a:spLocks noGrp="1"/>
          </p:cNvSpPr>
          <p:nvPr>
            <p:ph sz="half" idx="14"/>
          </p:nvPr>
        </p:nvSpPr>
        <p:spPr>
          <a:xfrm>
            <a:off x="498517" y="4164965"/>
            <a:ext cx="7569157"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4" name="Rectangle 13"/>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5" name="Slide Number Placeholder 6"/>
          <p:cNvSpPr>
            <a:spLocks noGrp="1"/>
          </p:cNvSpPr>
          <p:nvPr>
            <p:ph type="sldNum" sz="quarter" idx="12"/>
          </p:nvPr>
        </p:nvSpPr>
        <p:spPr>
          <a:xfrm>
            <a:off x="8305800" y="242234"/>
            <a:ext cx="554038" cy="365125"/>
          </a:xfrm>
        </p:spPr>
        <p:txBody>
          <a:bodyPr/>
          <a:lstStyle/>
          <a:p>
            <a:fld id="{162F1D00-BD13-4404-86B0-79703945A0A7}"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3 Content">
    <p:spTree>
      <p:nvGrpSpPr>
        <p:cNvPr id="1" name=""/>
        <p:cNvGrpSpPr/>
        <p:nvPr/>
      </p:nvGrpSpPr>
      <p:grpSpPr>
        <a:xfrm>
          <a:off x="0" y="0"/>
          <a:ext cx="0" cy="0"/>
          <a:chOff x="0" y="0"/>
          <a:chExt cx="0" cy="0"/>
        </a:xfrm>
      </p:grpSpPr>
      <p:sp>
        <p:nvSpPr>
          <p:cNvPr id="8" name="Rectangle 7"/>
          <p:cNvSpPr/>
          <p:nvPr/>
        </p:nvSpPr>
        <p:spPr>
          <a:xfrm>
            <a:off x="8166847" y="282574"/>
            <a:ext cx="685800" cy="1600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0" name="TextBox 9"/>
          <p:cNvSpPr txBox="1"/>
          <p:nvPr/>
        </p:nvSpPr>
        <p:spPr>
          <a:xfrm>
            <a:off x="223185" y="228600"/>
            <a:ext cx="260909" cy="553998"/>
          </a:xfrm>
          <a:prstGeom prst="rect">
            <a:avLst/>
          </a:prstGeom>
          <a:noFill/>
        </p:spPr>
        <p:txBody>
          <a:bodyPr wrap="square" lIns="0" tIns="0" rIns="0" bIns="0" rtlCol="0">
            <a:spAutoFit/>
          </a:bodyPr>
          <a:lstStyle/>
          <a:p>
            <a:r>
              <a:rPr sz="3600" b="1">
                <a:solidFill>
                  <a:schemeClr val="accent1">
                    <a:lumMod val="60000"/>
                    <a:lumOff val="40000"/>
                  </a:schemeClr>
                </a:solidFill>
              </a:rPr>
              <a:t>+</a:t>
            </a:r>
          </a:p>
        </p:txBody>
      </p:sp>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4410075" y="1985963"/>
            <a:ext cx="3657600"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D728701E-CAF4-4159-9B3E-41C86DFFA30D}" type="datetimeFigureOut">
              <a:rPr lang="en-US" smtClean="0"/>
              <a:t>4/25/2017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2F1D00-BD13-4404-86B0-79703945A0A7}" type="slidenum">
              <a:rPr lang="en-US" smtClean="0"/>
              <a:t>‹#›</a:t>
            </a:fld>
            <a:endParaRPr lang="en-US"/>
          </a:p>
        </p:txBody>
      </p:sp>
      <p:sp>
        <p:nvSpPr>
          <p:cNvPr id="11" name="Content Placeholder 2"/>
          <p:cNvSpPr>
            <a:spLocks noGrp="1"/>
          </p:cNvSpPr>
          <p:nvPr>
            <p:ph sz="half" idx="15"/>
          </p:nvPr>
        </p:nvSpPr>
        <p:spPr>
          <a:xfrm>
            <a:off x="498518" y="1985963"/>
            <a:ext cx="3657600" cy="4140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3" name="Content Placeholder 2"/>
          <p:cNvSpPr>
            <a:spLocks noGrp="1"/>
          </p:cNvSpPr>
          <p:nvPr>
            <p:ph sz="half" idx="16"/>
          </p:nvPr>
        </p:nvSpPr>
        <p:spPr>
          <a:xfrm>
            <a:off x="4410075" y="4169664"/>
            <a:ext cx="3657600" cy="196596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8474" y="484094"/>
            <a:ext cx="7556313" cy="1116106"/>
          </a:xfrm>
          <a:prstGeom prst="rect">
            <a:avLst/>
          </a:prstGeom>
        </p:spPr>
        <p:txBody>
          <a:bodyPr vert="horz" lIns="91440" tIns="45720" rIns="91440" bIns="45720" rtlCol="0" anchor="t" anchorCtr="0">
            <a:noAutofit/>
          </a:bodyPr>
          <a:lstStyle/>
          <a:p>
            <a:r>
              <a:rPr lang="en-US" smtClean="0"/>
              <a:t>Click to edit Master title style</a:t>
            </a:r>
            <a:endParaRPr/>
          </a:p>
        </p:txBody>
      </p:sp>
      <p:sp>
        <p:nvSpPr>
          <p:cNvPr id="3" name="Text Placeholder 2"/>
          <p:cNvSpPr>
            <a:spLocks noGrp="1"/>
          </p:cNvSpPr>
          <p:nvPr>
            <p:ph type="body" idx="1"/>
          </p:nvPr>
        </p:nvSpPr>
        <p:spPr>
          <a:xfrm>
            <a:off x="498474" y="1981200"/>
            <a:ext cx="7556313" cy="4144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6795247" y="6423585"/>
            <a:ext cx="2133600" cy="365125"/>
          </a:xfrm>
          <a:prstGeom prst="rect">
            <a:avLst/>
          </a:prstGeom>
        </p:spPr>
        <p:txBody>
          <a:bodyPr vert="horz" lIns="91440" tIns="45720" rIns="91440" bIns="45720" rtlCol="0" anchor="ctr"/>
          <a:lstStyle>
            <a:lvl1pPr algn="r">
              <a:defRPr sz="1100">
                <a:solidFill>
                  <a:schemeClr val="tx1">
                    <a:lumMod val="65000"/>
                    <a:lumOff val="35000"/>
                  </a:schemeClr>
                </a:solidFill>
              </a:defRPr>
            </a:lvl1pPr>
          </a:lstStyle>
          <a:p>
            <a:fld id="{D728701E-CAF4-4159-9B3E-41C86DFFA30D}" type="datetimeFigureOut">
              <a:rPr lang="en-US" smtClean="0"/>
              <a:t>4/25/2017</a:t>
            </a:fld>
            <a:endParaRPr lang="en-US"/>
          </a:p>
        </p:txBody>
      </p:sp>
      <p:sp>
        <p:nvSpPr>
          <p:cNvPr id="5" name="Footer Placeholder 4"/>
          <p:cNvSpPr>
            <a:spLocks noGrp="1"/>
          </p:cNvSpPr>
          <p:nvPr>
            <p:ph type="ftr" sz="quarter" idx="3"/>
          </p:nvPr>
        </p:nvSpPr>
        <p:spPr>
          <a:xfrm>
            <a:off x="201706" y="6423585"/>
            <a:ext cx="6122894" cy="365125"/>
          </a:xfrm>
          <a:prstGeom prst="rect">
            <a:avLst/>
          </a:prstGeom>
        </p:spPr>
        <p:txBody>
          <a:bodyPr vert="horz" lIns="91440" tIns="45720" rIns="91440" bIns="45720" rtlCol="0" anchor="ctr"/>
          <a:lstStyle>
            <a:lvl1pPr algn="l">
              <a:defRPr sz="1100">
                <a:solidFill>
                  <a:schemeClr val="tx1">
                    <a:lumMod val="65000"/>
                    <a:lumOff val="35000"/>
                  </a:schemeClr>
                </a:solidFill>
              </a:defRPr>
            </a:lvl1pPr>
          </a:lstStyle>
          <a:p>
            <a:endParaRPr lang="en-US"/>
          </a:p>
        </p:txBody>
      </p:sp>
      <p:sp>
        <p:nvSpPr>
          <p:cNvPr id="6" name="Slide Number Placeholder 5"/>
          <p:cNvSpPr>
            <a:spLocks noGrp="1"/>
          </p:cNvSpPr>
          <p:nvPr>
            <p:ph type="sldNum" sz="quarter" idx="4"/>
          </p:nvPr>
        </p:nvSpPr>
        <p:spPr>
          <a:xfrm>
            <a:off x="8305800" y="242234"/>
            <a:ext cx="554038" cy="365125"/>
          </a:xfrm>
          <a:prstGeom prst="rect">
            <a:avLst/>
          </a:prstGeom>
        </p:spPr>
        <p:txBody>
          <a:bodyPr vert="horz" lIns="91440" tIns="45720" rIns="91440" bIns="45720" rtlCol="0" anchor="ctr"/>
          <a:lstStyle>
            <a:lvl1pPr algn="r">
              <a:defRPr sz="1400">
                <a:solidFill>
                  <a:schemeClr val="bg1"/>
                </a:solidFill>
              </a:defRPr>
            </a:lvl1pPr>
          </a:lstStyle>
          <a:p>
            <a:fld id="{162F1D00-BD13-4404-86B0-79703945A0A7}"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p:txStyles>
    <p:titleStyle>
      <a:lvl1pPr algn="l" defTabSz="914400" rtl="0" eaLnBrk="1" latinLnBrk="0" hangingPunct="1">
        <a:spcBef>
          <a:spcPct val="0"/>
        </a:spcBef>
        <a:buNone/>
        <a:defRPr sz="3600" b="0" kern="1200">
          <a:solidFill>
            <a:schemeClr val="accent1"/>
          </a:solidFill>
          <a:latin typeface="+mj-lt"/>
          <a:ea typeface="+mj-ea"/>
          <a:cs typeface="+mj-cs"/>
        </a:defRPr>
      </a:lvl1pPr>
    </p:titleStyle>
    <p:bodyStyle>
      <a:lvl1pPr marL="228600" indent="-228600" algn="l" defTabSz="914400" rtl="0" eaLnBrk="1" latinLnBrk="0" hangingPunct="1">
        <a:spcBef>
          <a:spcPts val="2000"/>
        </a:spcBef>
        <a:buClr>
          <a:schemeClr val="accent1"/>
        </a:buClr>
        <a:buSzPct val="75000"/>
        <a:buFont typeface="Wingdings" pitchFamily="2" charset="2"/>
        <a:buChar char="n"/>
        <a:defRPr sz="2000" kern="1200">
          <a:solidFill>
            <a:schemeClr val="tx1">
              <a:lumMod val="65000"/>
              <a:lumOff val="35000"/>
            </a:schemeClr>
          </a:solidFill>
          <a:latin typeface="+mn-lt"/>
          <a:ea typeface="+mn-ea"/>
          <a:cs typeface="+mn-cs"/>
        </a:defRPr>
      </a:lvl1pPr>
      <a:lvl2pPr marL="457200" indent="-228600" algn="l" defTabSz="914400" rtl="0" eaLnBrk="1" latinLnBrk="0" hangingPunct="1">
        <a:spcBef>
          <a:spcPts val="600"/>
        </a:spcBef>
        <a:buClr>
          <a:schemeClr val="accent1">
            <a:lumMod val="60000"/>
            <a:lumOff val="40000"/>
          </a:schemeClr>
        </a:buClr>
        <a:buSzPct val="75000"/>
        <a:buFont typeface="Wingdings" pitchFamily="2" charset="2"/>
        <a:buChar char="n"/>
        <a:defRPr sz="1800" kern="1200">
          <a:solidFill>
            <a:schemeClr val="tx1">
              <a:lumMod val="65000"/>
              <a:lumOff val="35000"/>
            </a:schemeClr>
          </a:solidFill>
          <a:latin typeface="+mn-lt"/>
          <a:ea typeface="+mn-ea"/>
          <a:cs typeface="+mn-cs"/>
        </a:defRPr>
      </a:lvl2pPr>
      <a:lvl3pPr marL="685800" indent="-228600" algn="l" defTabSz="914400" rtl="0" eaLnBrk="1" latinLnBrk="0" hangingPunct="1">
        <a:spcBef>
          <a:spcPts val="600"/>
        </a:spcBef>
        <a:buClr>
          <a:schemeClr val="accent1"/>
        </a:buClr>
        <a:buSzPct val="75000"/>
        <a:buFont typeface="Wingdings" pitchFamily="2" charset="2"/>
        <a:buChar char="n"/>
        <a:defRPr sz="1800" kern="1200">
          <a:solidFill>
            <a:schemeClr val="tx1">
              <a:lumMod val="65000"/>
              <a:lumOff val="35000"/>
            </a:schemeClr>
          </a:solidFill>
          <a:latin typeface="+mn-lt"/>
          <a:ea typeface="+mn-ea"/>
          <a:cs typeface="+mn-cs"/>
        </a:defRPr>
      </a:lvl3pPr>
      <a:lvl4pPr marL="914400" indent="-228600" algn="l" defTabSz="914400" rtl="0" eaLnBrk="1" latinLnBrk="0" hangingPunct="1">
        <a:spcBef>
          <a:spcPts val="600"/>
        </a:spcBef>
        <a:buClr>
          <a:schemeClr val="accent1">
            <a:lumMod val="60000"/>
            <a:lumOff val="40000"/>
          </a:schemeClr>
        </a:buClr>
        <a:buSzPct val="75000"/>
        <a:buFont typeface="Wingdings" pitchFamily="2" charset="2"/>
        <a:buChar char="n"/>
        <a:defRPr sz="1800" kern="1200">
          <a:solidFill>
            <a:schemeClr val="tx1">
              <a:lumMod val="65000"/>
              <a:lumOff val="35000"/>
            </a:schemeClr>
          </a:solidFill>
          <a:latin typeface="+mn-lt"/>
          <a:ea typeface="+mn-ea"/>
          <a:cs typeface="+mn-cs"/>
        </a:defRPr>
      </a:lvl4pPr>
      <a:lvl5pPr marL="1143000" indent="-228600" algn="l" defTabSz="914400" rtl="0" eaLnBrk="1" latinLnBrk="0" hangingPunct="1">
        <a:spcBef>
          <a:spcPts val="600"/>
        </a:spcBef>
        <a:buClr>
          <a:schemeClr val="accent1"/>
        </a:buClr>
        <a:buSzPct val="75000"/>
        <a:buFont typeface="Wingdings" pitchFamily="2" charset="2"/>
        <a:buChar char="n"/>
        <a:defRPr sz="1800" kern="1200">
          <a:solidFill>
            <a:schemeClr val="tx1">
              <a:lumMod val="65000"/>
              <a:lumOff val="35000"/>
            </a:schemeClr>
          </a:solidFill>
          <a:latin typeface="+mn-lt"/>
          <a:ea typeface="+mn-ea"/>
          <a:cs typeface="+mn-cs"/>
        </a:defRPr>
      </a:lvl5pPr>
      <a:lvl6pPr marL="1377950" indent="-228600" algn="l" defTabSz="914400" rtl="0" eaLnBrk="1" latinLnBrk="0" hangingPunct="1">
        <a:spcBef>
          <a:spcPct val="20000"/>
        </a:spcBef>
        <a:buClr>
          <a:schemeClr val="accent1">
            <a:lumMod val="60000"/>
            <a:lumOff val="40000"/>
          </a:schemeClr>
        </a:buClr>
        <a:buSzPct val="75000"/>
        <a:buFont typeface="Wingdings" pitchFamily="2" charset="2"/>
        <a:buChar char=""/>
        <a:defRPr lang="en-US" sz="1800" kern="1200" dirty="0" smtClean="0">
          <a:solidFill>
            <a:schemeClr val="tx1">
              <a:lumMod val="65000"/>
              <a:lumOff val="35000"/>
            </a:schemeClr>
          </a:solidFill>
          <a:latin typeface="+mn-lt"/>
          <a:ea typeface="+mn-ea"/>
          <a:cs typeface="+mn-cs"/>
        </a:defRPr>
      </a:lvl6pPr>
      <a:lvl7pPr marL="1603375" indent="-228600" algn="l" defTabSz="914400" rtl="0" eaLnBrk="1" latinLnBrk="0" hangingPunct="1">
        <a:spcBef>
          <a:spcPct val="20000"/>
        </a:spcBef>
        <a:buClr>
          <a:schemeClr val="accent1"/>
        </a:buClr>
        <a:buSzPct val="75000"/>
        <a:buFont typeface="Wingdings" pitchFamily="2" charset="2"/>
        <a:buChar char=""/>
        <a:defRPr lang="en-US" sz="1800" kern="1200" baseline="0" dirty="0" smtClean="0">
          <a:solidFill>
            <a:schemeClr val="tx1">
              <a:lumMod val="65000"/>
              <a:lumOff val="35000"/>
            </a:schemeClr>
          </a:solidFill>
          <a:latin typeface="+mn-lt"/>
          <a:ea typeface="+mn-ea"/>
          <a:cs typeface="+mn-cs"/>
        </a:defRPr>
      </a:lvl7pPr>
      <a:lvl8pPr marL="1830388" indent="-228600" algn="l" defTabSz="914400" rtl="0" eaLnBrk="1" latinLnBrk="0" hangingPunct="1">
        <a:spcBef>
          <a:spcPct val="20000"/>
        </a:spcBef>
        <a:buClr>
          <a:schemeClr val="accent1">
            <a:lumMod val="60000"/>
            <a:lumOff val="40000"/>
          </a:schemeClr>
        </a:buClr>
        <a:buSzPct val="75000"/>
        <a:buFont typeface="Wingdings" pitchFamily="2" charset="2"/>
        <a:buChar char=""/>
        <a:defRPr lang="en-US" sz="1800" kern="1200" baseline="0" dirty="0" smtClean="0">
          <a:solidFill>
            <a:schemeClr val="tx1">
              <a:lumMod val="65000"/>
              <a:lumOff val="35000"/>
            </a:schemeClr>
          </a:solidFill>
          <a:latin typeface="+mn-lt"/>
          <a:ea typeface="+mn-ea"/>
          <a:cs typeface="+mn-cs"/>
        </a:defRPr>
      </a:lvl8pPr>
      <a:lvl9pPr marL="2057400" indent="-228600" algn="l" defTabSz="914400" rtl="0" eaLnBrk="1" latinLnBrk="0" hangingPunct="1">
        <a:spcBef>
          <a:spcPct val="20000"/>
        </a:spcBef>
        <a:buClr>
          <a:schemeClr val="accent1"/>
        </a:buClr>
        <a:buSzPct val="75000"/>
        <a:buFont typeface="Wingdings" pitchFamily="2" charset="2"/>
        <a:buChar char=""/>
        <a:defRPr lang="en-US" sz="1800" kern="1200" baseline="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www.sandiegomesacollege.org/about-mesa/institutional-effectiveness/planning-and-institutional-effectiveness-committee"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13.jpeg"/><Relationship Id="rId1" Type="http://schemas.openxmlformats.org/officeDocument/2006/relationships/slideLayout" Target="../slideLayouts/slideLayout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14.tmp"/><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5.tmp"/><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hyperlink" Target="http://www.tiddlywinksisgonnabebig.gov/"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www.sandiegomesacollege.org/about-mesa/institutional-effectiveness/planning-and-institutional-effectiveness-committee"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80219" y="4624668"/>
            <a:ext cx="8558981" cy="1822258"/>
          </a:xfrm>
        </p:spPr>
        <p:txBody>
          <a:bodyPr>
            <a:noAutofit/>
          </a:bodyPr>
          <a:lstStyle/>
          <a:p>
            <a:pPr algn="ctr"/>
            <a:r>
              <a:rPr lang="en-US" dirty="0" smtClean="0"/>
              <a:t>INTEGRATED PLANNING</a:t>
            </a:r>
            <a:br>
              <a:rPr lang="en-US" dirty="0" smtClean="0"/>
            </a:br>
            <a:r>
              <a:rPr lang="en-US" dirty="0" smtClean="0"/>
              <a:t>			</a:t>
            </a:r>
            <a:br>
              <a:rPr lang="en-US" dirty="0" smtClean="0"/>
            </a:br>
            <a:r>
              <a:rPr lang="en-US" dirty="0" smtClean="0"/>
              <a:t>Campus Involvement/Faculty Leadership</a:t>
            </a:r>
            <a:r>
              <a:rPr lang="en-US" dirty="0"/>
              <a:t/>
            </a:r>
            <a:br>
              <a:rPr lang="en-US" dirty="0"/>
            </a:br>
            <a:r>
              <a:rPr lang="en-US" dirty="0" smtClean="0"/>
              <a:t>		</a:t>
            </a:r>
            <a:endParaRPr lang="en-US" dirty="0"/>
          </a:p>
        </p:txBody>
      </p:sp>
      <p:sp>
        <p:nvSpPr>
          <p:cNvPr id="3" name="Subtitle 2"/>
          <p:cNvSpPr>
            <a:spLocks noGrp="1"/>
          </p:cNvSpPr>
          <p:nvPr>
            <p:ph type="subTitle" idx="1"/>
          </p:nvPr>
        </p:nvSpPr>
        <p:spPr>
          <a:xfrm>
            <a:off x="4800600" y="5437559"/>
            <a:ext cx="4038600" cy="1009367"/>
          </a:xfrm>
        </p:spPr>
        <p:txBody>
          <a:bodyPr>
            <a:normAutofit/>
          </a:bodyPr>
          <a:lstStyle/>
          <a:p>
            <a:r>
              <a:rPr lang="en-US" sz="2400" dirty="0" smtClean="0"/>
              <a:t>	</a:t>
            </a:r>
            <a:endParaRPr lang="en-US" sz="2800" dirty="0" smtClean="0"/>
          </a:p>
        </p:txBody>
      </p:sp>
    </p:spTree>
    <p:extLst>
      <p:ext uri="{BB962C8B-B14F-4D97-AF65-F5344CB8AC3E}">
        <p14:creationId xmlns:p14="http://schemas.microsoft.com/office/powerpoint/2010/main" val="243568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President’s Cabinet</a:t>
            </a:r>
            <a:endParaRPr lang="en-US" dirty="0"/>
          </a:p>
        </p:txBody>
      </p:sp>
      <p:sp>
        <p:nvSpPr>
          <p:cNvPr id="3" name="Content Placeholder 2"/>
          <p:cNvSpPr>
            <a:spLocks noGrp="1"/>
          </p:cNvSpPr>
          <p:nvPr>
            <p:ph idx="1"/>
          </p:nvPr>
        </p:nvSpPr>
        <p:spPr>
          <a:xfrm>
            <a:off x="394154" y="1197140"/>
            <a:ext cx="7660633" cy="4929024"/>
          </a:xfrm>
        </p:spPr>
        <p:txBody>
          <a:bodyPr/>
          <a:lstStyle/>
          <a:p>
            <a:r>
              <a:rPr lang="en-US" dirty="0" smtClean="0"/>
              <a:t>Who is on the Cabinet:</a:t>
            </a:r>
            <a:endParaRPr lang="en-US" dirty="0"/>
          </a:p>
        </p:txBody>
      </p:sp>
      <p:sp>
        <p:nvSpPr>
          <p:cNvPr id="4" name="TextBox 3"/>
          <p:cNvSpPr txBox="1"/>
          <p:nvPr/>
        </p:nvSpPr>
        <p:spPr>
          <a:xfrm>
            <a:off x="498474" y="1600200"/>
            <a:ext cx="8537864" cy="5144656"/>
          </a:xfrm>
          <a:prstGeom prst="rect">
            <a:avLst/>
          </a:prstGeom>
          <a:noFill/>
        </p:spPr>
        <p:txBody>
          <a:bodyPr wrap="square" rtlCol="0">
            <a:spAutoFit/>
          </a:bodyPr>
          <a:lstStyle/>
          <a:p>
            <a:endParaRPr lang="en-US" dirty="0"/>
          </a:p>
        </p:txBody>
      </p:sp>
      <p:sp>
        <p:nvSpPr>
          <p:cNvPr id="5" name="Rectangle 4"/>
          <p:cNvSpPr/>
          <p:nvPr/>
        </p:nvSpPr>
        <p:spPr>
          <a:xfrm>
            <a:off x="2286000" y="1582341"/>
            <a:ext cx="4572000" cy="4247317"/>
          </a:xfrm>
          <a:prstGeom prst="rect">
            <a:avLst/>
          </a:prstGeom>
        </p:spPr>
        <p:txBody>
          <a:bodyPr>
            <a:spAutoFit/>
          </a:bodyPr>
          <a:lstStyle/>
          <a:p>
            <a:r>
              <a:rPr lang="en-US" dirty="0"/>
              <a:t>LEADERSHIP </a:t>
            </a:r>
          </a:p>
          <a:p>
            <a:r>
              <a:rPr lang="en-US" b="1" dirty="0"/>
              <a:t>Executive Leaders</a:t>
            </a:r>
            <a:r>
              <a:rPr lang="en-US" dirty="0"/>
              <a:t>:</a:t>
            </a:r>
          </a:p>
          <a:p>
            <a:r>
              <a:rPr lang="en-US" dirty="0"/>
              <a:t>Pamela T. Luster, </a:t>
            </a:r>
            <a:r>
              <a:rPr lang="en-US" dirty="0" err="1"/>
              <a:t>Ed.D</a:t>
            </a:r>
            <a:r>
              <a:rPr lang="en-US" dirty="0"/>
              <a:t>., </a:t>
            </a:r>
            <a:r>
              <a:rPr lang="en-US" i="1" dirty="0"/>
              <a:t>President</a:t>
            </a:r>
            <a:endParaRPr lang="en-US" dirty="0"/>
          </a:p>
          <a:p>
            <a:r>
              <a:rPr lang="en-US" dirty="0"/>
              <a:t>Rachelle Agatha, CPA, </a:t>
            </a:r>
            <a:r>
              <a:rPr lang="en-US" i="1" dirty="0"/>
              <a:t>Vice President, Administrative Services</a:t>
            </a:r>
            <a:endParaRPr lang="en-US" dirty="0"/>
          </a:p>
          <a:p>
            <a:r>
              <a:rPr lang="en-US" dirty="0"/>
              <a:t>Tim McGrath, J.D., V</a:t>
            </a:r>
            <a:r>
              <a:rPr lang="en-US" i="1" dirty="0"/>
              <a:t>ice President, </a:t>
            </a:r>
            <a:r>
              <a:rPr lang="en-US" i="1" dirty="0" smtClean="0"/>
              <a:t>Instruction</a:t>
            </a:r>
          </a:p>
          <a:p>
            <a:r>
              <a:rPr lang="en-US" dirty="0" smtClean="0"/>
              <a:t>Ashanti Hands, </a:t>
            </a:r>
            <a:r>
              <a:rPr lang="en-US" dirty="0" err="1" smtClean="0"/>
              <a:t>Ed.D</a:t>
            </a:r>
            <a:r>
              <a:rPr lang="en-US" i="1" dirty="0" smtClean="0"/>
              <a:t>., Vice President, Student Services</a:t>
            </a:r>
            <a:endParaRPr lang="en-US" dirty="0"/>
          </a:p>
          <a:p>
            <a:r>
              <a:rPr lang="en-US" b="1" dirty="0"/>
              <a:t>Governance Leaders</a:t>
            </a:r>
            <a:r>
              <a:rPr lang="en-US" dirty="0"/>
              <a:t>:</a:t>
            </a:r>
          </a:p>
          <a:p>
            <a:r>
              <a:rPr lang="en-US" dirty="0"/>
              <a:t>Rob </a:t>
            </a:r>
            <a:r>
              <a:rPr lang="en-US" dirty="0" err="1"/>
              <a:t>Fremland</a:t>
            </a:r>
            <a:r>
              <a:rPr lang="en-US" dirty="0"/>
              <a:t>, </a:t>
            </a:r>
            <a:r>
              <a:rPr lang="en-US" i="1" dirty="0"/>
              <a:t>President, Academic Senate</a:t>
            </a:r>
            <a:endParaRPr lang="en-US" dirty="0"/>
          </a:p>
          <a:p>
            <a:r>
              <a:rPr lang="en-US" dirty="0" smtClean="0"/>
              <a:t>Trina Larson,</a:t>
            </a:r>
            <a:r>
              <a:rPr lang="en-US" dirty="0"/>
              <a:t> </a:t>
            </a:r>
            <a:r>
              <a:rPr lang="en-US" i="1" dirty="0"/>
              <a:t>President, Classified Senate</a:t>
            </a:r>
            <a:endParaRPr lang="en-US" dirty="0"/>
          </a:p>
          <a:p>
            <a:r>
              <a:rPr lang="en-US" dirty="0"/>
              <a:t>Kim </a:t>
            </a:r>
            <a:r>
              <a:rPr lang="en-US" dirty="0" err="1"/>
              <a:t>Perigo</a:t>
            </a:r>
            <a:r>
              <a:rPr lang="en-US" dirty="0"/>
              <a:t>, </a:t>
            </a:r>
            <a:r>
              <a:rPr lang="en-US" i="1" dirty="0"/>
              <a:t>Chair of </a:t>
            </a:r>
            <a:r>
              <a:rPr lang="en-US" i="1" dirty="0" smtClean="0"/>
              <a:t>Chairs</a:t>
            </a:r>
          </a:p>
          <a:p>
            <a:r>
              <a:rPr lang="en-US" dirty="0" smtClean="0"/>
              <a:t>Tina </a:t>
            </a:r>
            <a:r>
              <a:rPr lang="en-US" dirty="0" err="1" smtClean="0"/>
              <a:t>Recalde</a:t>
            </a:r>
            <a:r>
              <a:rPr lang="en-US" dirty="0" smtClean="0"/>
              <a:t>, Chair Academic Affairs</a:t>
            </a:r>
            <a:endParaRPr lang="en-US" dirty="0"/>
          </a:p>
        </p:txBody>
      </p:sp>
    </p:spTree>
    <p:extLst>
      <p:ext uri="{BB962C8B-B14F-4D97-AF65-F5344CB8AC3E}">
        <p14:creationId xmlns:p14="http://schemas.microsoft.com/office/powerpoint/2010/main" val="176012098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800600" y="4624667"/>
            <a:ext cx="4038600" cy="1494779"/>
          </a:xfrm>
        </p:spPr>
        <p:txBody>
          <a:bodyPr>
            <a:normAutofit/>
          </a:bodyPr>
          <a:lstStyle/>
          <a:p>
            <a:r>
              <a:rPr lang="en-US" dirty="0" smtClean="0"/>
              <a:t>Program Review</a:t>
            </a:r>
            <a:endParaRPr lang="en-US" dirty="0"/>
          </a:p>
        </p:txBody>
      </p:sp>
    </p:spTree>
    <p:extLst>
      <p:ext uri="{BB962C8B-B14F-4D97-AF65-F5344CB8AC3E}">
        <p14:creationId xmlns:p14="http://schemas.microsoft.com/office/powerpoint/2010/main" val="105944261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828800"/>
            <a:ext cx="8382000" cy="3733800"/>
          </a:xfrm>
        </p:spPr>
        <p:txBody>
          <a:bodyPr>
            <a:normAutofit fontScale="85000" lnSpcReduction="20000"/>
          </a:bodyPr>
          <a:lstStyle/>
          <a:p>
            <a:r>
              <a:rPr lang="en-US" sz="2800" dirty="0" smtClean="0"/>
              <a:t>2014-2015: </a:t>
            </a:r>
          </a:p>
          <a:p>
            <a:pPr lvl="1"/>
            <a:r>
              <a:rPr lang="en-US" sz="2800" i="1" dirty="0" smtClean="0"/>
              <a:t>Comprehensive </a:t>
            </a:r>
            <a:r>
              <a:rPr lang="en-US" sz="2800" i="1" dirty="0"/>
              <a:t>Program Review</a:t>
            </a:r>
          </a:p>
          <a:p>
            <a:pPr marL="0" indent="0">
              <a:buNone/>
            </a:pPr>
            <a:endParaRPr lang="en-US" sz="2600" dirty="0" smtClean="0"/>
          </a:p>
          <a:p>
            <a:r>
              <a:rPr lang="en-US" sz="2800" dirty="0" smtClean="0"/>
              <a:t>2015-2016, 2016-2017 </a:t>
            </a:r>
            <a:r>
              <a:rPr lang="en-US" sz="2800" dirty="0"/>
              <a:t>&amp;</a:t>
            </a:r>
            <a:r>
              <a:rPr lang="en-US" sz="2800" dirty="0" smtClean="0"/>
              <a:t> 2017-2018:</a:t>
            </a:r>
          </a:p>
          <a:p>
            <a:pPr lvl="1"/>
            <a:r>
              <a:rPr lang="en-US" sz="2800" i="1" dirty="0" smtClean="0"/>
              <a:t>Update years</a:t>
            </a:r>
          </a:p>
          <a:p>
            <a:endParaRPr lang="en-US" sz="2800" dirty="0" smtClean="0"/>
          </a:p>
          <a:p>
            <a:r>
              <a:rPr lang="en-US" sz="2800" dirty="0" smtClean="0"/>
              <a:t>2018-2019:</a:t>
            </a:r>
          </a:p>
          <a:p>
            <a:pPr lvl="1"/>
            <a:r>
              <a:rPr lang="en-US" sz="2600" i="1" dirty="0"/>
              <a:t>C</a:t>
            </a:r>
            <a:r>
              <a:rPr lang="en-US" sz="2600" i="1" dirty="0" smtClean="0"/>
              <a:t>omprehensive Program Review</a:t>
            </a:r>
          </a:p>
        </p:txBody>
      </p:sp>
      <p:sp>
        <p:nvSpPr>
          <p:cNvPr id="2" name="Title 1"/>
          <p:cNvSpPr>
            <a:spLocks noGrp="1"/>
          </p:cNvSpPr>
          <p:nvPr>
            <p:ph type="title"/>
          </p:nvPr>
        </p:nvSpPr>
        <p:spPr/>
        <p:txBody>
          <a:bodyPr>
            <a:normAutofit fontScale="90000"/>
          </a:bodyPr>
          <a:lstStyle/>
          <a:p>
            <a:r>
              <a:rPr lang="en-US" dirty="0" smtClean="0"/>
              <a:t>Program Review: </a:t>
            </a:r>
            <a:br>
              <a:rPr lang="en-US" dirty="0" smtClean="0"/>
            </a:br>
            <a:r>
              <a:rPr lang="en-US" dirty="0" smtClean="0"/>
              <a:t>Fall 2014-Present</a:t>
            </a:r>
            <a:endParaRPr lang="en-US" dirty="0"/>
          </a:p>
        </p:txBody>
      </p:sp>
    </p:spTree>
    <p:extLst>
      <p:ext uri="{BB962C8B-B14F-4D97-AF65-F5344CB8AC3E}">
        <p14:creationId xmlns:p14="http://schemas.microsoft.com/office/powerpoint/2010/main" val="30908061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Each program designates the “Lead Writer(s)”</a:t>
            </a:r>
          </a:p>
          <a:p>
            <a:endParaRPr lang="en-US" dirty="0" smtClean="0"/>
          </a:p>
          <a:p>
            <a:r>
              <a:rPr lang="en-US" dirty="0" smtClean="0"/>
              <a:t>Collaboration is encouraged among Program Faculty, Chair, and Dean</a:t>
            </a:r>
          </a:p>
          <a:p>
            <a:endParaRPr lang="en-US" dirty="0"/>
          </a:p>
          <a:p>
            <a:r>
              <a:rPr lang="en-US" dirty="0" smtClean="0"/>
              <a:t>In 2016-2017, over 100 programs in Instruction, Student Services, and  Administration completed the Program Review Process</a:t>
            </a:r>
            <a:endParaRPr lang="en-US" dirty="0"/>
          </a:p>
        </p:txBody>
      </p:sp>
      <p:sp>
        <p:nvSpPr>
          <p:cNvPr id="2" name="Title 1"/>
          <p:cNvSpPr>
            <a:spLocks noGrp="1"/>
          </p:cNvSpPr>
          <p:nvPr>
            <p:ph type="title"/>
          </p:nvPr>
        </p:nvSpPr>
        <p:spPr/>
        <p:txBody>
          <a:bodyPr/>
          <a:lstStyle/>
          <a:p>
            <a:r>
              <a:rPr lang="en-US" dirty="0" smtClean="0"/>
              <a:t>Lead Writers</a:t>
            </a:r>
            <a:endParaRPr lang="en-US" dirty="0"/>
          </a:p>
        </p:txBody>
      </p:sp>
    </p:spTree>
    <p:extLst>
      <p:ext uri="{BB962C8B-B14F-4D97-AF65-F5344CB8AC3E}">
        <p14:creationId xmlns:p14="http://schemas.microsoft.com/office/powerpoint/2010/main" val="16633949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1"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childTnLst>
                                </p:cTn>
                              </p:par>
                              <p:par>
                                <p:cTn id="19" presetID="1" presetClass="entr" presetSubtype="0" fill="hold" grpId="1" nodeType="with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1"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95400"/>
            <a:ext cx="8153400" cy="4572000"/>
          </a:xfrm>
        </p:spPr>
        <p:txBody>
          <a:bodyPr>
            <a:normAutofit/>
          </a:bodyPr>
          <a:lstStyle/>
          <a:p>
            <a:pPr marL="109728" indent="0">
              <a:buNone/>
            </a:pPr>
            <a:endParaRPr lang="en-US" dirty="0" smtClean="0"/>
          </a:p>
          <a:p>
            <a:r>
              <a:rPr lang="en-US" dirty="0" smtClean="0"/>
              <a:t>Peer reviewers</a:t>
            </a:r>
          </a:p>
          <a:p>
            <a:pPr marL="109728" indent="0">
              <a:buNone/>
            </a:pPr>
            <a:endParaRPr lang="en-US" dirty="0" smtClean="0"/>
          </a:p>
          <a:p>
            <a:r>
              <a:rPr lang="en-US" dirty="0"/>
              <a:t>P</a:t>
            </a:r>
            <a:r>
              <a:rPr lang="en-US" dirty="0" smtClean="0"/>
              <a:t>rovide support to lead writers and answer questions</a:t>
            </a:r>
          </a:p>
          <a:p>
            <a:endParaRPr lang="en-US" dirty="0" smtClean="0"/>
          </a:p>
          <a:p>
            <a:r>
              <a:rPr lang="en-US" dirty="0" smtClean="0"/>
              <a:t>Learn about other programs at Mesa</a:t>
            </a:r>
          </a:p>
          <a:p>
            <a:pPr marL="109728" indent="0">
              <a:buNone/>
            </a:pPr>
            <a:r>
              <a:rPr lang="en-US" dirty="0" smtClean="0"/>
              <a:t>   (paired with three programs)</a:t>
            </a:r>
          </a:p>
          <a:p>
            <a:pPr marL="109728" indent="0">
              <a:buNone/>
            </a:pPr>
            <a:endParaRPr lang="en-US" dirty="0" smtClean="0"/>
          </a:p>
          <a:p>
            <a:endParaRPr lang="en-US" dirty="0"/>
          </a:p>
          <a:p>
            <a:endParaRPr lang="en-US" dirty="0"/>
          </a:p>
        </p:txBody>
      </p:sp>
      <p:sp>
        <p:nvSpPr>
          <p:cNvPr id="2" name="Title 1"/>
          <p:cNvSpPr>
            <a:spLocks noGrp="1"/>
          </p:cNvSpPr>
          <p:nvPr>
            <p:ph type="title"/>
          </p:nvPr>
        </p:nvSpPr>
        <p:spPr/>
        <p:txBody>
          <a:bodyPr/>
          <a:lstStyle/>
          <a:p>
            <a:r>
              <a:rPr lang="en-US" dirty="0" smtClean="0"/>
              <a:t>Liaisons:</a:t>
            </a:r>
            <a:endParaRPr lang="en-US" dirty="0"/>
          </a:p>
        </p:txBody>
      </p:sp>
    </p:spTree>
    <p:extLst>
      <p:ext uri="{BB962C8B-B14F-4D97-AF65-F5344CB8AC3E}">
        <p14:creationId xmlns:p14="http://schemas.microsoft.com/office/powerpoint/2010/main" val="9114119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1219200"/>
            <a:ext cx="8077200" cy="4572000"/>
          </a:xfrm>
        </p:spPr>
        <p:txBody>
          <a:bodyPr>
            <a:normAutofit lnSpcReduction="10000"/>
          </a:bodyPr>
          <a:lstStyle/>
          <a:p>
            <a:pPr lvl="1"/>
            <a:endParaRPr lang="en-US" dirty="0" smtClean="0"/>
          </a:p>
          <a:p>
            <a:pPr lvl="1"/>
            <a:r>
              <a:rPr lang="en-US" sz="2800" dirty="0" smtClean="0"/>
              <a:t>Reports to President’s Cabinet</a:t>
            </a:r>
            <a:endParaRPr lang="en-US" sz="2800" dirty="0" smtClean="0">
              <a:sym typeface="Wingdings" panose="05000000000000000000" pitchFamily="2" charset="2"/>
            </a:endParaRPr>
          </a:p>
          <a:p>
            <a:pPr lvl="1"/>
            <a:endParaRPr lang="en-US" sz="2800" dirty="0" smtClean="0">
              <a:sym typeface="Wingdings" panose="05000000000000000000" pitchFamily="2" charset="2"/>
            </a:endParaRPr>
          </a:p>
          <a:p>
            <a:pPr lvl="1"/>
            <a:r>
              <a:rPr lang="en-US" sz="2800" dirty="0" smtClean="0">
                <a:sym typeface="Wingdings" panose="05000000000000000000" pitchFamily="2" charset="2"/>
              </a:rPr>
              <a:t>Co-Chairs:</a:t>
            </a:r>
            <a:endParaRPr lang="en-US" sz="2800" dirty="0">
              <a:sym typeface="Wingdings" panose="05000000000000000000" pitchFamily="2" charset="2"/>
            </a:endParaRPr>
          </a:p>
          <a:p>
            <a:pPr lvl="2"/>
            <a:r>
              <a:rPr lang="en-US" sz="2600" b="1" dirty="0" smtClean="0">
                <a:sym typeface="Wingdings" panose="05000000000000000000" pitchFamily="2" charset="2"/>
              </a:rPr>
              <a:t>Madeleine Hinkes </a:t>
            </a:r>
            <a:r>
              <a:rPr lang="en-US" sz="2200" dirty="0" smtClean="0">
                <a:sym typeface="Wingdings" panose="05000000000000000000" pitchFamily="2" charset="2"/>
              </a:rPr>
              <a:t>(Dean, Institutional Effectiveness)</a:t>
            </a:r>
          </a:p>
          <a:p>
            <a:pPr lvl="2"/>
            <a:r>
              <a:rPr lang="en-US" sz="2800" b="1" dirty="0" smtClean="0">
                <a:sym typeface="Wingdings" panose="05000000000000000000" pitchFamily="2" charset="2"/>
              </a:rPr>
              <a:t>Taj George </a:t>
            </a:r>
            <a:r>
              <a:rPr lang="en-US" sz="2200" dirty="0" smtClean="0">
                <a:sym typeface="Wingdings" panose="05000000000000000000" pitchFamily="2" charset="2"/>
              </a:rPr>
              <a:t>(Administrative Services Representative)</a:t>
            </a:r>
            <a:endParaRPr lang="en-US" sz="2200" dirty="0">
              <a:sym typeface="Wingdings" panose="05000000000000000000" pitchFamily="2" charset="2"/>
            </a:endParaRPr>
          </a:p>
          <a:p>
            <a:pPr lvl="2"/>
            <a:r>
              <a:rPr lang="en-US" sz="2600" b="1" dirty="0" smtClean="0">
                <a:sym typeface="Wingdings" panose="05000000000000000000" pitchFamily="2" charset="2"/>
              </a:rPr>
              <a:t>Genevieve Esguerra </a:t>
            </a:r>
            <a:r>
              <a:rPr lang="en-US" sz="2200" dirty="0" smtClean="0">
                <a:sym typeface="Wingdings" panose="05000000000000000000" pitchFamily="2" charset="2"/>
              </a:rPr>
              <a:t>(Student Services Representative)</a:t>
            </a:r>
          </a:p>
          <a:p>
            <a:pPr lvl="2"/>
            <a:r>
              <a:rPr lang="en-US" sz="2600" b="1" dirty="0" smtClean="0">
                <a:sym typeface="Wingdings" panose="05000000000000000000" pitchFamily="2" charset="2"/>
              </a:rPr>
              <a:t>Dina Miyoshi </a:t>
            </a:r>
            <a:r>
              <a:rPr lang="en-US" sz="2200" dirty="0" smtClean="0">
                <a:sym typeface="Wingdings" panose="05000000000000000000" pitchFamily="2" charset="2"/>
              </a:rPr>
              <a:t>(Academic Senate Representative)</a:t>
            </a:r>
          </a:p>
          <a:p>
            <a:endParaRPr lang="en-US" dirty="0"/>
          </a:p>
        </p:txBody>
      </p:sp>
      <p:sp>
        <p:nvSpPr>
          <p:cNvPr id="2" name="Title 1"/>
          <p:cNvSpPr>
            <a:spLocks noGrp="1"/>
          </p:cNvSpPr>
          <p:nvPr>
            <p:ph type="title"/>
          </p:nvPr>
        </p:nvSpPr>
        <p:spPr>
          <a:xfrm>
            <a:off x="457200" y="274638"/>
            <a:ext cx="8534400" cy="1143000"/>
          </a:xfrm>
        </p:spPr>
        <p:txBody>
          <a:bodyPr>
            <a:normAutofit/>
          </a:bodyPr>
          <a:lstStyle/>
          <a:p>
            <a:r>
              <a:rPr lang="en-US" dirty="0" smtClean="0"/>
              <a:t>Program Review Steering Committee</a:t>
            </a:r>
            <a:endParaRPr lang="en-US" dirty="0"/>
          </a:p>
        </p:txBody>
      </p:sp>
    </p:spTree>
    <p:extLst>
      <p:ext uri="{BB962C8B-B14F-4D97-AF65-F5344CB8AC3E}">
        <p14:creationId xmlns:p14="http://schemas.microsoft.com/office/powerpoint/2010/main" val="7068854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800600" y="4624667"/>
            <a:ext cx="4038600" cy="1494779"/>
          </a:xfrm>
        </p:spPr>
        <p:txBody>
          <a:bodyPr>
            <a:normAutofit/>
          </a:bodyPr>
          <a:lstStyle/>
          <a:p>
            <a:r>
              <a:rPr lang="en-US" dirty="0" smtClean="0"/>
              <a:t>Budget Allocation and Recommendation Committee - BARC</a:t>
            </a:r>
            <a:endParaRPr lang="en-US" dirty="0"/>
          </a:p>
        </p:txBody>
      </p:sp>
      <p:sp>
        <p:nvSpPr>
          <p:cNvPr id="3" name="Subtitle 2"/>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412870233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BARC – It’s about getting resources to meet program/student needs</a:t>
            </a:r>
            <a:endParaRPr lang="en-US" dirty="0"/>
          </a:p>
        </p:txBody>
      </p:sp>
      <p:sp>
        <p:nvSpPr>
          <p:cNvPr id="3" name="Content Placeholder 2"/>
          <p:cNvSpPr>
            <a:spLocks noGrp="1"/>
          </p:cNvSpPr>
          <p:nvPr>
            <p:ph idx="1"/>
          </p:nvPr>
        </p:nvSpPr>
        <p:spPr/>
        <p:txBody>
          <a:bodyPr/>
          <a:lstStyle/>
          <a:p>
            <a:endParaRPr lang="en-US" dirty="0"/>
          </a:p>
          <a:p>
            <a:endParaRPr lang="en-US"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6296" y="2258647"/>
            <a:ext cx="3586485" cy="38675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2768864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Purpose of </a:t>
            </a:r>
            <a:r>
              <a:rPr lang="en-US" dirty="0" smtClean="0"/>
              <a:t>BARC</a:t>
            </a:r>
            <a:endParaRPr lang="en-US" dirty="0"/>
          </a:p>
        </p:txBody>
      </p:sp>
      <p:sp>
        <p:nvSpPr>
          <p:cNvPr id="3" name="Content Placeholder 2"/>
          <p:cNvSpPr>
            <a:spLocks noGrp="1"/>
          </p:cNvSpPr>
          <p:nvPr>
            <p:ph idx="1"/>
          </p:nvPr>
        </p:nvSpPr>
        <p:spPr>
          <a:xfrm>
            <a:off x="498474" y="1406770"/>
            <a:ext cx="7556313" cy="4719394"/>
          </a:xfrm>
        </p:spPr>
        <p:txBody>
          <a:bodyPr>
            <a:normAutofit/>
          </a:bodyPr>
          <a:lstStyle/>
          <a:p>
            <a:r>
              <a:rPr lang="en-US" dirty="0" smtClean="0">
                <a:hlinkClick r:id="rId2"/>
              </a:rPr>
              <a:t>BUDGET AND ALLOCATION RECOMMENDATION </a:t>
            </a:r>
            <a:r>
              <a:rPr lang="en-US" dirty="0">
                <a:hlinkClick r:id="rId2"/>
              </a:rPr>
              <a:t>COMMITTEE</a:t>
            </a:r>
            <a:endParaRPr lang="en-US" dirty="0"/>
          </a:p>
          <a:p>
            <a:r>
              <a:rPr lang="en-US" sz="2400" dirty="0" smtClean="0"/>
              <a:t>Engages in development of principles, recommendations, priorities for Mesa’s General Fund Unrestricted Budget</a:t>
            </a:r>
            <a:endParaRPr lang="en-US" sz="2400" dirty="0"/>
          </a:p>
          <a:p>
            <a:pPr lvl="1"/>
            <a:r>
              <a:rPr lang="en-US" sz="1400" dirty="0" smtClean="0">
                <a:solidFill>
                  <a:srgbClr val="FF0000"/>
                </a:solidFill>
              </a:rPr>
              <a:t>To </a:t>
            </a:r>
            <a:r>
              <a:rPr lang="en-US" sz="1400" dirty="0">
                <a:solidFill>
                  <a:srgbClr val="FF0000"/>
                </a:solidFill>
              </a:rPr>
              <a:t>develop a General Fund Unrestricted "operating budget" that carries out the Mission of the </a:t>
            </a:r>
            <a:r>
              <a:rPr lang="en-US" sz="1400" dirty="0" smtClean="0">
                <a:solidFill>
                  <a:srgbClr val="FF0000"/>
                </a:solidFill>
              </a:rPr>
              <a:t>College; </a:t>
            </a:r>
            <a:endParaRPr lang="en-US" sz="1400" dirty="0">
              <a:solidFill>
                <a:srgbClr val="FF0000"/>
              </a:solidFill>
            </a:endParaRPr>
          </a:p>
          <a:p>
            <a:pPr lvl="1"/>
            <a:r>
              <a:rPr lang="en-US" sz="1400" dirty="0" smtClean="0"/>
              <a:t>To develop </a:t>
            </a:r>
            <a:r>
              <a:rPr lang="en-US" sz="1400" dirty="0"/>
              <a:t>and direct the process for long and short-term strategic planning;</a:t>
            </a:r>
          </a:p>
          <a:p>
            <a:pPr lvl="1"/>
            <a:r>
              <a:rPr lang="en-US" sz="1400" dirty="0" smtClean="0"/>
              <a:t>To review </a:t>
            </a:r>
            <a:r>
              <a:rPr lang="en-US" sz="1400" dirty="0"/>
              <a:t>and assess the impact of budget reductions/increases;</a:t>
            </a:r>
          </a:p>
          <a:p>
            <a:pPr lvl="1"/>
            <a:r>
              <a:rPr lang="en-US" sz="1400" dirty="0" smtClean="0"/>
              <a:t>To justify </a:t>
            </a:r>
            <a:r>
              <a:rPr lang="en-US" sz="1400" dirty="0"/>
              <a:t>the level of any additional funding </a:t>
            </a:r>
            <a:r>
              <a:rPr lang="en-US" sz="1400" dirty="0" smtClean="0"/>
              <a:t>to </a:t>
            </a:r>
            <a:r>
              <a:rPr lang="en-US" sz="1400" dirty="0"/>
              <a:t>provide </a:t>
            </a:r>
            <a:r>
              <a:rPr lang="en-US" sz="1400" dirty="0" smtClean="0"/>
              <a:t>appropriate classes </a:t>
            </a:r>
            <a:r>
              <a:rPr lang="en-US" sz="1400" dirty="0"/>
              <a:t>and </a:t>
            </a:r>
            <a:r>
              <a:rPr lang="en-US" sz="1400" dirty="0" smtClean="0"/>
              <a:t>services; </a:t>
            </a:r>
            <a:endParaRPr lang="en-US" sz="1400" dirty="0"/>
          </a:p>
          <a:p>
            <a:pPr lvl="1"/>
            <a:r>
              <a:rPr lang="en-US" sz="1400" dirty="0" smtClean="0"/>
              <a:t>To justify reductions </a:t>
            </a:r>
            <a:r>
              <a:rPr lang="en-US" sz="1400" dirty="0"/>
              <a:t>in funding in program allocations;</a:t>
            </a:r>
          </a:p>
          <a:p>
            <a:pPr lvl="1"/>
            <a:r>
              <a:rPr lang="en-US" sz="1400" dirty="0" smtClean="0"/>
              <a:t>To keep </a:t>
            </a:r>
            <a:r>
              <a:rPr lang="en-US" sz="1400" dirty="0"/>
              <a:t>represented constituents apprised of the budget development process and solicit input as needed</a:t>
            </a:r>
            <a:r>
              <a:rPr lang="en-US" sz="1400" dirty="0" smtClean="0"/>
              <a:t>.</a:t>
            </a:r>
          </a:p>
          <a:p>
            <a:pPr lvl="1"/>
            <a:r>
              <a:rPr lang="en-US" sz="1400" dirty="0" smtClean="0">
                <a:solidFill>
                  <a:srgbClr val="FF0000"/>
                </a:solidFill>
              </a:rPr>
              <a:t>Makes recommendations to President’s Executive Staff and President’s Cabinet</a:t>
            </a:r>
          </a:p>
          <a:p>
            <a:pPr lvl="1"/>
            <a:endParaRPr lang="en-US" sz="1400" dirty="0"/>
          </a:p>
          <a:p>
            <a:pPr lvl="1"/>
            <a:endParaRPr lang="en-US" sz="2200" dirty="0"/>
          </a:p>
          <a:p>
            <a:endParaRPr lang="en-US" dirty="0"/>
          </a:p>
        </p:txBody>
      </p:sp>
    </p:spTree>
    <p:extLst>
      <p:ext uri="{BB962C8B-B14F-4D97-AF65-F5344CB8AC3E}">
        <p14:creationId xmlns:p14="http://schemas.microsoft.com/office/powerpoint/2010/main" val="387613622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BARC Membership</a:t>
            </a:r>
            <a:endParaRPr lang="en-US" dirty="0"/>
          </a:p>
        </p:txBody>
      </p:sp>
      <p:sp>
        <p:nvSpPr>
          <p:cNvPr id="3" name="Content Placeholder 2"/>
          <p:cNvSpPr>
            <a:spLocks noGrp="1"/>
          </p:cNvSpPr>
          <p:nvPr>
            <p:ph idx="1"/>
          </p:nvPr>
        </p:nvSpPr>
        <p:spPr>
          <a:xfrm>
            <a:off x="498474" y="1289538"/>
            <a:ext cx="7556313" cy="4836625"/>
          </a:xfrm>
        </p:spPr>
        <p:txBody>
          <a:bodyPr>
            <a:normAutofit fontScale="92500"/>
          </a:bodyPr>
          <a:lstStyle/>
          <a:p>
            <a:r>
              <a:rPr lang="en-US" dirty="0"/>
              <a:t>Vice President of Administrative Services (1) - Co-Chair</a:t>
            </a:r>
          </a:p>
          <a:p>
            <a:r>
              <a:rPr lang="en-US" dirty="0"/>
              <a:t>Classified Senate Representative (1) - Co-Chair</a:t>
            </a:r>
          </a:p>
          <a:p>
            <a:r>
              <a:rPr lang="en-US" dirty="0"/>
              <a:t>Vice President of Instruction (1)</a:t>
            </a:r>
          </a:p>
          <a:p>
            <a:r>
              <a:rPr lang="en-US" dirty="0"/>
              <a:t>Vice President of Student Services (1)</a:t>
            </a:r>
          </a:p>
          <a:p>
            <a:r>
              <a:rPr lang="en-US" dirty="0" smtClean="0"/>
              <a:t>Dean</a:t>
            </a:r>
            <a:r>
              <a:rPr lang="en-US" dirty="0"/>
              <a:t> </a:t>
            </a:r>
            <a:r>
              <a:rPr lang="en-US" dirty="0" smtClean="0"/>
              <a:t>(1</a:t>
            </a:r>
            <a:r>
              <a:rPr lang="en-US" dirty="0"/>
              <a:t>)</a:t>
            </a:r>
          </a:p>
          <a:p>
            <a:r>
              <a:rPr lang="en-US" dirty="0"/>
              <a:t>Academic Senate Representative (4)</a:t>
            </a:r>
          </a:p>
          <a:p>
            <a:r>
              <a:rPr lang="en-US" dirty="0"/>
              <a:t>Classified Senate Representative </a:t>
            </a:r>
            <a:r>
              <a:rPr lang="en-US" dirty="0" smtClean="0"/>
              <a:t>(4)</a:t>
            </a:r>
            <a:endParaRPr lang="en-US" dirty="0"/>
          </a:p>
          <a:p>
            <a:r>
              <a:rPr lang="en-US" dirty="0"/>
              <a:t>Associated Student Representative </a:t>
            </a:r>
            <a:r>
              <a:rPr lang="en-US" dirty="0" smtClean="0"/>
              <a:t>(1)</a:t>
            </a:r>
            <a:endParaRPr lang="en-US" dirty="0"/>
          </a:p>
          <a:p>
            <a:r>
              <a:rPr lang="en-US" dirty="0"/>
              <a:t>Resource (1) Non voting Member - Business Services Supervisor</a:t>
            </a:r>
          </a:p>
          <a:p>
            <a:endParaRPr lang="en-US" dirty="0"/>
          </a:p>
        </p:txBody>
      </p:sp>
    </p:spTree>
    <p:extLst>
      <p:ext uri="{BB962C8B-B14F-4D97-AF65-F5344CB8AC3E}">
        <p14:creationId xmlns:p14="http://schemas.microsoft.com/office/powerpoint/2010/main" val="22794028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2472" y="369725"/>
            <a:ext cx="7556313" cy="852649"/>
          </a:xfrm>
        </p:spPr>
        <p:txBody>
          <a:bodyPr/>
          <a:lstStyle/>
          <a:p>
            <a:r>
              <a:rPr lang="en-US" dirty="0" smtClean="0"/>
              <a:t> Planning and Resource Allocation</a:t>
            </a:r>
            <a:endParaRPr lang="en-US" dirty="0"/>
          </a:p>
        </p:txBody>
      </p:sp>
      <p:pic>
        <p:nvPicPr>
          <p:cNvPr id="5" name="Content Placeholder 4" descr="SDMCplanning-matrix 2.pdf"/>
          <p:cNvPicPr>
            <a:picLocks noGrp="1" noChangeAspect="1"/>
          </p:cNvPicPr>
          <p:nvPr>
            <p:ph idx="1"/>
          </p:nvPr>
        </p:nvPicPr>
        <p:blipFill>
          <a:blip r:embed="rId2" cstate="email">
            <a:extLst>
              <a:ext uri="{28A0092B-C50C-407E-A947-70E740481C1C}">
                <a14:useLocalDpi xmlns:a14="http://schemas.microsoft.com/office/drawing/2010/main" val="0"/>
              </a:ext>
            </a:extLst>
          </a:blip>
          <a:srcRect t="8097" b="8097"/>
          <a:stretch>
            <a:fillRect/>
          </a:stretch>
        </p:blipFill>
        <p:spPr>
          <a:xfrm>
            <a:off x="482600" y="1222375"/>
            <a:ext cx="7572375" cy="4903788"/>
          </a:xfrm>
        </p:spPr>
      </p:pic>
      <p:sp>
        <p:nvSpPr>
          <p:cNvPr id="6" name="TextBox 5"/>
          <p:cNvSpPr txBox="1"/>
          <p:nvPr/>
        </p:nvSpPr>
        <p:spPr>
          <a:xfrm>
            <a:off x="10193048" y="6188878"/>
            <a:ext cx="184666"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64115167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US" dirty="0"/>
          </a:p>
        </p:txBody>
      </p:sp>
      <p:pic>
        <p:nvPicPr>
          <p:cNvPr id="1026" name="Picture 2"/>
          <p:cNvPicPr>
            <a:picLocks noChangeAspect="1" noChangeArrowheads="1"/>
          </p:cNvPicPr>
          <p:nvPr/>
        </p:nvPicPr>
        <p:blipFill rotWithShape="1">
          <a:blip r:embed="rId2" cstate="email">
            <a:extLst>
              <a:ext uri="{28A0092B-C50C-407E-A947-70E740481C1C}">
                <a14:useLocalDpi xmlns:a14="http://schemas.microsoft.com/office/drawing/2010/main" val="0"/>
              </a:ext>
            </a:extLst>
          </a:blip>
          <a:srcRect l="5495" t="12637" r="61044" b="13692"/>
          <a:stretch/>
        </p:blipFill>
        <p:spPr bwMode="auto">
          <a:xfrm>
            <a:off x="181951" y="298466"/>
            <a:ext cx="8699112" cy="5985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1047283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800600" y="4624668"/>
            <a:ext cx="4038600" cy="812891"/>
          </a:xfrm>
        </p:spPr>
        <p:txBody>
          <a:bodyPr>
            <a:normAutofit fontScale="90000"/>
          </a:bodyPr>
          <a:lstStyle/>
          <a:p>
            <a:r>
              <a:rPr lang="en-US" dirty="0" smtClean="0"/>
              <a:t>Faculty Hiring Priorities Committee</a:t>
            </a:r>
            <a:endParaRPr lang="en-US" dirty="0"/>
          </a:p>
        </p:txBody>
      </p:sp>
    </p:spTree>
    <p:extLst>
      <p:ext uri="{BB962C8B-B14F-4D97-AF65-F5344CB8AC3E}">
        <p14:creationId xmlns:p14="http://schemas.microsoft.com/office/powerpoint/2010/main" val="3120922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FHP – The Sea Level View</a:t>
            </a:r>
            <a:endParaRPr lang="en-US" dirty="0"/>
          </a:p>
        </p:txBody>
      </p:sp>
      <p:pic>
        <p:nvPicPr>
          <p:cNvPr id="3074" name="Picture 2" descr="http://images.clipartpanda.com/boat-20clip-20art-ferry.png"/>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1439333" y="1531725"/>
            <a:ext cx="6779684" cy="53262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901914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Purpose of Committee</a:t>
            </a:r>
            <a:endParaRPr lang="en-US" dirty="0"/>
          </a:p>
        </p:txBody>
      </p:sp>
      <p:sp>
        <p:nvSpPr>
          <p:cNvPr id="5" name="Content Placeholder 4"/>
          <p:cNvSpPr>
            <a:spLocks noGrp="1"/>
          </p:cNvSpPr>
          <p:nvPr>
            <p:ph sz="half" idx="1"/>
          </p:nvPr>
        </p:nvSpPr>
        <p:spPr/>
        <p:txBody>
          <a:bodyPr>
            <a:normAutofit fontScale="92500" lnSpcReduction="10000"/>
          </a:bodyPr>
          <a:lstStyle/>
          <a:p>
            <a:r>
              <a:rPr lang="en-US" dirty="0" smtClean="0"/>
              <a:t>Purpose</a:t>
            </a:r>
          </a:p>
          <a:p>
            <a:pPr marL="400050" lvl="1" indent="0">
              <a:buNone/>
            </a:pPr>
            <a:r>
              <a:rPr lang="en-US" sz="2000" dirty="0" smtClean="0"/>
              <a:t>The purpose of the Mesa College Faculty Hiring Priority Committee is to review and develop hiring priority recommendations for faculty positions that are submitted through the college-wide Program Review process. Once prioritized, the list is sent to the PIE Committee and then to the President for final approval.</a:t>
            </a:r>
            <a:endParaRPr lang="en-US" sz="2000" dirty="0"/>
          </a:p>
        </p:txBody>
      </p:sp>
      <p:sp>
        <p:nvSpPr>
          <p:cNvPr id="6" name="Content Placeholder 5"/>
          <p:cNvSpPr>
            <a:spLocks noGrp="1"/>
          </p:cNvSpPr>
          <p:nvPr>
            <p:ph sz="half" idx="2"/>
          </p:nvPr>
        </p:nvSpPr>
        <p:spPr/>
        <p:txBody>
          <a:bodyPr/>
          <a:lstStyle/>
          <a:p>
            <a:r>
              <a:rPr lang="en-US" dirty="0" smtClean="0"/>
              <a:t>Charge</a:t>
            </a:r>
          </a:p>
          <a:p>
            <a:pPr>
              <a:buNone/>
            </a:pPr>
            <a:endParaRPr lang="en-US" dirty="0" smtClean="0"/>
          </a:p>
          <a:p>
            <a:pPr lvl="1"/>
            <a:r>
              <a:rPr lang="en-US" sz="2000" dirty="0" smtClean="0"/>
              <a:t>To develop an annual list of faculty hiring priority recommendations</a:t>
            </a:r>
          </a:p>
          <a:p>
            <a:pPr lvl="1">
              <a:buNone/>
            </a:pPr>
            <a:endParaRPr lang="en-US" sz="2000" dirty="0" smtClean="0"/>
          </a:p>
          <a:p>
            <a:pPr lvl="1"/>
            <a:r>
              <a:rPr lang="en-US" sz="2000" dirty="0" smtClean="0"/>
              <a:t>To review and update, as necessary, the faculty hiring priority process, criteria and evaluation rubric.</a:t>
            </a:r>
            <a:endParaRPr lang="en-US" sz="2000" dirty="0"/>
          </a:p>
        </p:txBody>
      </p:sp>
    </p:spTree>
    <p:extLst>
      <p:ext uri="{BB962C8B-B14F-4D97-AF65-F5344CB8AC3E}">
        <p14:creationId xmlns:p14="http://schemas.microsoft.com/office/powerpoint/2010/main" val="2370441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FHP Membership</a:t>
            </a:r>
            <a:endParaRPr lang="en-US" dirty="0"/>
          </a:p>
        </p:txBody>
      </p:sp>
      <p:graphicFrame>
        <p:nvGraphicFramePr>
          <p:cNvPr id="7" name="Content Placeholder 6"/>
          <p:cNvGraphicFramePr>
            <a:graphicFrameLocks noGrp="1"/>
          </p:cNvGraphicFramePr>
          <p:nvPr>
            <p:ph sz="half" idx="1"/>
            <p:extLst>
              <p:ext uri="{D42A27DB-BD31-4B8C-83A1-F6EECF244321}">
                <p14:modId xmlns:p14="http://schemas.microsoft.com/office/powerpoint/2010/main" val="1779647757"/>
              </p:ext>
            </p:extLst>
          </p:nvPr>
        </p:nvGraphicFramePr>
        <p:xfrm>
          <a:off x="498475" y="1985963"/>
          <a:ext cx="3657600" cy="4140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Content Placeholder 4"/>
          <p:cNvGraphicFramePr>
            <a:graphicFrameLocks noGrp="1"/>
          </p:cNvGraphicFramePr>
          <p:nvPr>
            <p:ph sz="half" idx="2"/>
            <p:extLst>
              <p:ext uri="{D42A27DB-BD31-4B8C-83A1-F6EECF244321}">
                <p14:modId xmlns:p14="http://schemas.microsoft.com/office/powerpoint/2010/main" val="1037657784"/>
              </p:ext>
            </p:extLst>
          </p:nvPr>
        </p:nvGraphicFramePr>
        <p:xfrm>
          <a:off x="4400550" y="2506138"/>
          <a:ext cx="4226983" cy="2715550"/>
        </p:xfrm>
        <a:graphic>
          <a:graphicData uri="http://schemas.openxmlformats.org/drawingml/2006/table">
            <a:tbl>
              <a:tblPr firstRow="1" firstCol="1" bandRow="1">
                <a:tableStyleId>{5C22544A-7EE6-4342-B048-85BDC9FD1C3A}</a:tableStyleId>
              </a:tblPr>
              <a:tblGrid>
                <a:gridCol w="2391556"/>
                <a:gridCol w="611809"/>
                <a:gridCol w="611809"/>
                <a:gridCol w="611809"/>
              </a:tblGrid>
              <a:tr h="420720">
                <a:tc>
                  <a:txBody>
                    <a:bodyPr/>
                    <a:lstStyle/>
                    <a:p>
                      <a:pPr marL="0" marR="0">
                        <a:lnSpc>
                          <a:spcPct val="115000"/>
                        </a:lnSpc>
                        <a:spcBef>
                          <a:spcPts val="0"/>
                        </a:spcBef>
                        <a:spcAft>
                          <a:spcPts val="0"/>
                        </a:spcAft>
                      </a:pPr>
                      <a:r>
                        <a:rPr lang="en-US" sz="1000" dirty="0">
                          <a:effectLst/>
                        </a:rPr>
                        <a:t> </a:t>
                      </a:r>
                      <a:endParaRPr lang="en-US" sz="1000" dirty="0">
                        <a:effectLst/>
                        <a:latin typeface="Calibri"/>
                        <a:ea typeface="Calibri"/>
                        <a:cs typeface="Times New Roman"/>
                      </a:endParaRPr>
                    </a:p>
                  </a:txBody>
                  <a:tcPr marL="64241" marR="64241" marT="0" marB="0"/>
                </a:tc>
                <a:tc>
                  <a:txBody>
                    <a:bodyPr/>
                    <a:lstStyle/>
                    <a:p>
                      <a:pPr marL="0" marR="0" algn="ctr">
                        <a:lnSpc>
                          <a:spcPct val="115000"/>
                        </a:lnSpc>
                        <a:spcBef>
                          <a:spcPts val="0"/>
                        </a:spcBef>
                        <a:spcAft>
                          <a:spcPts val="0"/>
                        </a:spcAft>
                      </a:pPr>
                      <a:r>
                        <a:rPr lang="en-US" sz="1000">
                          <a:effectLst/>
                        </a:rPr>
                        <a:t>15-16</a:t>
                      </a:r>
                    </a:p>
                    <a:p>
                      <a:pPr marL="0" marR="0" algn="ctr">
                        <a:lnSpc>
                          <a:spcPct val="115000"/>
                        </a:lnSpc>
                        <a:spcBef>
                          <a:spcPts val="0"/>
                        </a:spcBef>
                        <a:spcAft>
                          <a:spcPts val="0"/>
                        </a:spcAft>
                      </a:pPr>
                      <a:r>
                        <a:rPr lang="en-US" sz="1000">
                          <a:effectLst/>
                        </a:rPr>
                        <a:t>16-17</a:t>
                      </a:r>
                      <a:endParaRPr lang="en-US" sz="1000">
                        <a:effectLst/>
                        <a:latin typeface="Calibri"/>
                        <a:ea typeface="Calibri"/>
                        <a:cs typeface="Times New Roman"/>
                      </a:endParaRPr>
                    </a:p>
                  </a:txBody>
                  <a:tcPr marL="0" marR="0" marT="0" marB="0"/>
                </a:tc>
                <a:tc>
                  <a:txBody>
                    <a:bodyPr/>
                    <a:lstStyle/>
                    <a:p>
                      <a:pPr marL="0" marR="0" algn="ctr">
                        <a:lnSpc>
                          <a:spcPct val="115000"/>
                        </a:lnSpc>
                        <a:spcBef>
                          <a:spcPts val="0"/>
                        </a:spcBef>
                        <a:spcAft>
                          <a:spcPts val="0"/>
                        </a:spcAft>
                      </a:pPr>
                      <a:r>
                        <a:rPr lang="en-US" sz="1000">
                          <a:effectLst/>
                        </a:rPr>
                        <a:t>17-18</a:t>
                      </a:r>
                    </a:p>
                    <a:p>
                      <a:pPr marL="0" marR="0" algn="ctr">
                        <a:lnSpc>
                          <a:spcPct val="115000"/>
                        </a:lnSpc>
                        <a:spcBef>
                          <a:spcPts val="0"/>
                        </a:spcBef>
                        <a:spcAft>
                          <a:spcPts val="0"/>
                        </a:spcAft>
                      </a:pPr>
                      <a:r>
                        <a:rPr lang="en-US" sz="1000">
                          <a:effectLst/>
                        </a:rPr>
                        <a:t>18-19</a:t>
                      </a:r>
                      <a:endParaRPr lang="en-US" sz="1000">
                        <a:effectLst/>
                        <a:latin typeface="Calibri"/>
                        <a:ea typeface="Calibri"/>
                        <a:cs typeface="Times New Roman"/>
                      </a:endParaRPr>
                    </a:p>
                  </a:txBody>
                  <a:tcPr marL="0" marR="0" marT="0" marB="0"/>
                </a:tc>
                <a:tc>
                  <a:txBody>
                    <a:bodyPr/>
                    <a:lstStyle/>
                    <a:p>
                      <a:pPr marL="0" marR="0" algn="ctr">
                        <a:lnSpc>
                          <a:spcPct val="115000"/>
                        </a:lnSpc>
                        <a:spcBef>
                          <a:spcPts val="0"/>
                        </a:spcBef>
                        <a:spcAft>
                          <a:spcPts val="0"/>
                        </a:spcAft>
                      </a:pPr>
                      <a:r>
                        <a:rPr lang="en-US" sz="1000">
                          <a:effectLst/>
                        </a:rPr>
                        <a:t>19-20</a:t>
                      </a:r>
                    </a:p>
                    <a:p>
                      <a:pPr marL="0" marR="0" algn="ctr">
                        <a:lnSpc>
                          <a:spcPct val="115000"/>
                        </a:lnSpc>
                        <a:spcBef>
                          <a:spcPts val="0"/>
                        </a:spcBef>
                        <a:spcAft>
                          <a:spcPts val="0"/>
                        </a:spcAft>
                      </a:pPr>
                      <a:r>
                        <a:rPr lang="en-US" sz="1000">
                          <a:effectLst/>
                        </a:rPr>
                        <a:t>20-21</a:t>
                      </a:r>
                      <a:endParaRPr lang="en-US" sz="1000">
                        <a:effectLst/>
                        <a:latin typeface="Calibri"/>
                        <a:ea typeface="Calibri"/>
                        <a:cs typeface="Times New Roman"/>
                      </a:endParaRPr>
                    </a:p>
                  </a:txBody>
                  <a:tcPr marL="0" marR="0" marT="0" marB="0"/>
                </a:tc>
              </a:tr>
              <a:tr h="229483">
                <a:tc>
                  <a:txBody>
                    <a:bodyPr/>
                    <a:lstStyle/>
                    <a:p>
                      <a:pPr marL="0" marR="0">
                        <a:lnSpc>
                          <a:spcPct val="115000"/>
                        </a:lnSpc>
                        <a:spcBef>
                          <a:spcPts val="0"/>
                        </a:spcBef>
                        <a:spcAft>
                          <a:spcPts val="0"/>
                        </a:spcAft>
                      </a:pPr>
                      <a:r>
                        <a:rPr lang="en-US" sz="1100">
                          <a:effectLst/>
                        </a:rPr>
                        <a:t>Exercise Science</a:t>
                      </a:r>
                      <a:endParaRPr lang="en-US" sz="1000">
                        <a:effectLst/>
                        <a:latin typeface="Calibri"/>
                        <a:ea typeface="Calibri"/>
                        <a:cs typeface="Times New Roman"/>
                      </a:endParaRPr>
                    </a:p>
                  </a:txBody>
                  <a:tcPr marL="64241" marR="64241" marT="0" marB="0"/>
                </a:tc>
                <a:tc>
                  <a:txBody>
                    <a:bodyPr/>
                    <a:lstStyle/>
                    <a:p>
                      <a:pPr marL="0" marR="0" algn="ctr">
                        <a:lnSpc>
                          <a:spcPct val="115000"/>
                        </a:lnSpc>
                        <a:spcBef>
                          <a:spcPts val="0"/>
                        </a:spcBef>
                        <a:spcAft>
                          <a:spcPts val="0"/>
                        </a:spcAft>
                      </a:pPr>
                      <a:r>
                        <a:rPr lang="en-US" sz="1100">
                          <a:effectLst/>
                        </a:rPr>
                        <a:t>Faculty</a:t>
                      </a:r>
                      <a:endParaRPr lang="en-US" sz="1000">
                        <a:effectLst/>
                        <a:latin typeface="Calibri"/>
                        <a:ea typeface="Calibri"/>
                        <a:cs typeface="Times New Roman"/>
                      </a:endParaRPr>
                    </a:p>
                  </a:txBody>
                  <a:tcPr marL="0" marR="0" marT="0" marB="0"/>
                </a:tc>
                <a:tc>
                  <a:txBody>
                    <a:bodyPr/>
                    <a:lstStyle/>
                    <a:p>
                      <a:pPr marL="0" marR="0" algn="ctr">
                        <a:lnSpc>
                          <a:spcPct val="115000"/>
                        </a:lnSpc>
                        <a:spcBef>
                          <a:spcPts val="0"/>
                        </a:spcBef>
                        <a:spcAft>
                          <a:spcPts val="0"/>
                        </a:spcAft>
                      </a:pPr>
                      <a:r>
                        <a:rPr lang="en-US" sz="1100">
                          <a:effectLst/>
                        </a:rPr>
                        <a:t>Faculty</a:t>
                      </a:r>
                      <a:endParaRPr lang="en-US" sz="1000">
                        <a:effectLst/>
                        <a:latin typeface="Calibri"/>
                        <a:ea typeface="Calibri"/>
                        <a:cs typeface="Times New Roman"/>
                      </a:endParaRPr>
                    </a:p>
                  </a:txBody>
                  <a:tcPr marL="0" marR="0" marT="0" marB="0"/>
                </a:tc>
                <a:tc>
                  <a:txBody>
                    <a:bodyPr/>
                    <a:lstStyle/>
                    <a:p>
                      <a:pPr marL="0" marR="0" algn="ctr">
                        <a:lnSpc>
                          <a:spcPct val="115000"/>
                        </a:lnSpc>
                        <a:spcBef>
                          <a:spcPts val="0"/>
                        </a:spcBef>
                        <a:spcAft>
                          <a:spcPts val="0"/>
                        </a:spcAft>
                      </a:pPr>
                      <a:r>
                        <a:rPr lang="en-US" sz="1100" dirty="0">
                          <a:solidFill>
                            <a:srgbClr val="FF0000"/>
                          </a:solidFill>
                          <a:effectLst/>
                        </a:rPr>
                        <a:t>Dean</a:t>
                      </a:r>
                      <a:endParaRPr lang="en-US" sz="1000" dirty="0">
                        <a:solidFill>
                          <a:srgbClr val="FF0000"/>
                        </a:solidFill>
                        <a:effectLst/>
                        <a:latin typeface="Calibri"/>
                        <a:ea typeface="Calibri"/>
                        <a:cs typeface="Times New Roman"/>
                      </a:endParaRPr>
                    </a:p>
                  </a:txBody>
                  <a:tcPr marL="0" marR="0" marT="0" marB="0"/>
                </a:tc>
              </a:tr>
              <a:tr h="229483">
                <a:tc>
                  <a:txBody>
                    <a:bodyPr/>
                    <a:lstStyle/>
                    <a:p>
                      <a:pPr marL="0" marR="0">
                        <a:lnSpc>
                          <a:spcPct val="115000"/>
                        </a:lnSpc>
                        <a:spcBef>
                          <a:spcPts val="0"/>
                        </a:spcBef>
                        <a:spcAft>
                          <a:spcPts val="0"/>
                        </a:spcAft>
                      </a:pPr>
                      <a:r>
                        <a:rPr lang="en-US" sz="1100">
                          <a:effectLst/>
                        </a:rPr>
                        <a:t>Business and Technology</a:t>
                      </a:r>
                      <a:endParaRPr lang="en-US" sz="1000">
                        <a:effectLst/>
                        <a:latin typeface="Calibri"/>
                        <a:ea typeface="Calibri"/>
                        <a:cs typeface="Times New Roman"/>
                      </a:endParaRPr>
                    </a:p>
                  </a:txBody>
                  <a:tcPr marL="64241" marR="64241" marT="0" marB="0"/>
                </a:tc>
                <a:tc>
                  <a:txBody>
                    <a:bodyPr/>
                    <a:lstStyle/>
                    <a:p>
                      <a:pPr marL="0" marR="0" algn="ctr">
                        <a:lnSpc>
                          <a:spcPct val="115000"/>
                        </a:lnSpc>
                        <a:spcBef>
                          <a:spcPts val="0"/>
                        </a:spcBef>
                        <a:spcAft>
                          <a:spcPts val="0"/>
                        </a:spcAft>
                      </a:pPr>
                      <a:r>
                        <a:rPr lang="en-US" sz="1100">
                          <a:effectLst/>
                        </a:rPr>
                        <a:t>Faculty</a:t>
                      </a:r>
                      <a:endParaRPr lang="en-US" sz="1000">
                        <a:effectLst/>
                        <a:latin typeface="Calibri"/>
                        <a:ea typeface="Calibri"/>
                        <a:cs typeface="Times New Roman"/>
                      </a:endParaRPr>
                    </a:p>
                  </a:txBody>
                  <a:tcPr marL="0" marR="0" marT="0" marB="0"/>
                </a:tc>
                <a:tc>
                  <a:txBody>
                    <a:bodyPr/>
                    <a:lstStyle/>
                    <a:p>
                      <a:pPr marL="0" marR="0" algn="ctr">
                        <a:lnSpc>
                          <a:spcPct val="115000"/>
                        </a:lnSpc>
                        <a:spcBef>
                          <a:spcPts val="0"/>
                        </a:spcBef>
                        <a:spcAft>
                          <a:spcPts val="0"/>
                        </a:spcAft>
                      </a:pPr>
                      <a:r>
                        <a:rPr lang="en-US" sz="1100">
                          <a:effectLst/>
                        </a:rPr>
                        <a:t>Faculty</a:t>
                      </a:r>
                      <a:endParaRPr lang="en-US" sz="1000">
                        <a:effectLst/>
                        <a:latin typeface="Calibri"/>
                        <a:ea typeface="Calibri"/>
                        <a:cs typeface="Times New Roman"/>
                      </a:endParaRPr>
                    </a:p>
                  </a:txBody>
                  <a:tcPr marL="0" marR="0" marT="0" marB="0"/>
                </a:tc>
                <a:tc>
                  <a:txBody>
                    <a:bodyPr/>
                    <a:lstStyle/>
                    <a:p>
                      <a:pPr marL="0" marR="0" algn="ctr">
                        <a:lnSpc>
                          <a:spcPct val="115000"/>
                        </a:lnSpc>
                        <a:spcBef>
                          <a:spcPts val="0"/>
                        </a:spcBef>
                        <a:spcAft>
                          <a:spcPts val="0"/>
                        </a:spcAft>
                      </a:pPr>
                      <a:r>
                        <a:rPr lang="en-US" sz="1100" dirty="0">
                          <a:solidFill>
                            <a:srgbClr val="FF0000"/>
                          </a:solidFill>
                          <a:effectLst/>
                        </a:rPr>
                        <a:t>Dean</a:t>
                      </a:r>
                      <a:endParaRPr lang="en-US" sz="1000" dirty="0">
                        <a:solidFill>
                          <a:srgbClr val="FF0000"/>
                        </a:solidFill>
                        <a:effectLst/>
                        <a:latin typeface="Calibri"/>
                        <a:ea typeface="Calibri"/>
                        <a:cs typeface="Times New Roman"/>
                      </a:endParaRPr>
                    </a:p>
                  </a:txBody>
                  <a:tcPr marL="0" marR="0" marT="0" marB="0"/>
                </a:tc>
              </a:tr>
              <a:tr h="229483">
                <a:tc>
                  <a:txBody>
                    <a:bodyPr/>
                    <a:lstStyle/>
                    <a:p>
                      <a:pPr marL="0" marR="0">
                        <a:lnSpc>
                          <a:spcPct val="115000"/>
                        </a:lnSpc>
                        <a:spcBef>
                          <a:spcPts val="0"/>
                        </a:spcBef>
                        <a:spcAft>
                          <a:spcPts val="0"/>
                        </a:spcAft>
                      </a:pPr>
                      <a:r>
                        <a:rPr lang="en-US" sz="1100">
                          <a:effectLst/>
                        </a:rPr>
                        <a:t>MNS</a:t>
                      </a:r>
                      <a:endParaRPr lang="en-US" sz="1000">
                        <a:effectLst/>
                        <a:latin typeface="Calibri"/>
                        <a:ea typeface="Calibri"/>
                        <a:cs typeface="Times New Roman"/>
                      </a:endParaRPr>
                    </a:p>
                  </a:txBody>
                  <a:tcPr marL="64241" marR="64241" marT="0" marB="0"/>
                </a:tc>
                <a:tc>
                  <a:txBody>
                    <a:bodyPr/>
                    <a:lstStyle/>
                    <a:p>
                      <a:pPr marL="0" marR="0" algn="ctr">
                        <a:lnSpc>
                          <a:spcPct val="115000"/>
                        </a:lnSpc>
                        <a:spcBef>
                          <a:spcPts val="0"/>
                        </a:spcBef>
                        <a:spcAft>
                          <a:spcPts val="0"/>
                        </a:spcAft>
                      </a:pPr>
                      <a:r>
                        <a:rPr lang="en-US" sz="1100">
                          <a:effectLst/>
                        </a:rPr>
                        <a:t>Faculty</a:t>
                      </a:r>
                      <a:endParaRPr lang="en-US" sz="1000">
                        <a:effectLst/>
                        <a:latin typeface="Calibri"/>
                        <a:ea typeface="Calibri"/>
                        <a:cs typeface="Times New Roman"/>
                      </a:endParaRPr>
                    </a:p>
                  </a:txBody>
                  <a:tcPr marL="0" marR="0" marT="0" marB="0"/>
                </a:tc>
                <a:tc>
                  <a:txBody>
                    <a:bodyPr/>
                    <a:lstStyle/>
                    <a:p>
                      <a:pPr marL="0" marR="0" algn="ctr">
                        <a:lnSpc>
                          <a:spcPct val="115000"/>
                        </a:lnSpc>
                        <a:spcBef>
                          <a:spcPts val="0"/>
                        </a:spcBef>
                        <a:spcAft>
                          <a:spcPts val="0"/>
                        </a:spcAft>
                      </a:pPr>
                      <a:r>
                        <a:rPr lang="en-US" sz="1100">
                          <a:effectLst/>
                        </a:rPr>
                        <a:t>Faculty</a:t>
                      </a:r>
                      <a:endParaRPr lang="en-US" sz="1000">
                        <a:effectLst/>
                        <a:latin typeface="Calibri"/>
                        <a:ea typeface="Calibri"/>
                        <a:cs typeface="Times New Roman"/>
                      </a:endParaRPr>
                    </a:p>
                  </a:txBody>
                  <a:tcPr marL="0" marR="0" marT="0" marB="0"/>
                </a:tc>
                <a:tc>
                  <a:txBody>
                    <a:bodyPr/>
                    <a:lstStyle/>
                    <a:p>
                      <a:pPr marL="0" marR="0" algn="ctr">
                        <a:lnSpc>
                          <a:spcPct val="115000"/>
                        </a:lnSpc>
                        <a:spcBef>
                          <a:spcPts val="0"/>
                        </a:spcBef>
                        <a:spcAft>
                          <a:spcPts val="0"/>
                        </a:spcAft>
                      </a:pPr>
                      <a:r>
                        <a:rPr lang="en-US" sz="1100" dirty="0">
                          <a:solidFill>
                            <a:srgbClr val="FF0000"/>
                          </a:solidFill>
                          <a:effectLst/>
                        </a:rPr>
                        <a:t>Dean</a:t>
                      </a:r>
                      <a:endParaRPr lang="en-US" sz="1000" dirty="0">
                        <a:solidFill>
                          <a:srgbClr val="FF0000"/>
                        </a:solidFill>
                        <a:effectLst/>
                        <a:latin typeface="Calibri"/>
                        <a:ea typeface="Calibri"/>
                        <a:cs typeface="Times New Roman"/>
                      </a:endParaRPr>
                    </a:p>
                  </a:txBody>
                  <a:tcPr marL="0" marR="0" marT="0" marB="0"/>
                </a:tc>
              </a:tr>
              <a:tr h="229483">
                <a:tc>
                  <a:txBody>
                    <a:bodyPr/>
                    <a:lstStyle/>
                    <a:p>
                      <a:pPr marL="0" marR="0">
                        <a:lnSpc>
                          <a:spcPct val="115000"/>
                        </a:lnSpc>
                        <a:spcBef>
                          <a:spcPts val="0"/>
                        </a:spcBef>
                        <a:spcAft>
                          <a:spcPts val="0"/>
                        </a:spcAft>
                      </a:pPr>
                      <a:r>
                        <a:rPr lang="en-US" sz="1100">
                          <a:effectLst/>
                        </a:rPr>
                        <a:t>Social/Behav. Science</a:t>
                      </a:r>
                      <a:endParaRPr lang="en-US" sz="1000">
                        <a:effectLst/>
                        <a:latin typeface="Calibri"/>
                        <a:ea typeface="Calibri"/>
                        <a:cs typeface="Times New Roman"/>
                      </a:endParaRPr>
                    </a:p>
                  </a:txBody>
                  <a:tcPr marL="64241" marR="64241" marT="0" marB="0"/>
                </a:tc>
                <a:tc>
                  <a:txBody>
                    <a:bodyPr/>
                    <a:lstStyle/>
                    <a:p>
                      <a:pPr marL="0" marR="0" algn="ctr">
                        <a:lnSpc>
                          <a:spcPct val="115000"/>
                        </a:lnSpc>
                        <a:spcBef>
                          <a:spcPts val="0"/>
                        </a:spcBef>
                        <a:spcAft>
                          <a:spcPts val="0"/>
                        </a:spcAft>
                      </a:pPr>
                      <a:r>
                        <a:rPr lang="en-US" sz="1100">
                          <a:effectLst/>
                        </a:rPr>
                        <a:t>Faculty</a:t>
                      </a:r>
                      <a:endParaRPr lang="en-US" sz="1000">
                        <a:effectLst/>
                        <a:latin typeface="Calibri"/>
                        <a:ea typeface="Calibri"/>
                        <a:cs typeface="Times New Roman"/>
                      </a:endParaRPr>
                    </a:p>
                  </a:txBody>
                  <a:tcPr marL="0" marR="0" marT="0" marB="0"/>
                </a:tc>
                <a:tc>
                  <a:txBody>
                    <a:bodyPr/>
                    <a:lstStyle/>
                    <a:p>
                      <a:pPr marL="0" marR="0" algn="ctr">
                        <a:lnSpc>
                          <a:spcPct val="115000"/>
                        </a:lnSpc>
                        <a:spcBef>
                          <a:spcPts val="0"/>
                        </a:spcBef>
                        <a:spcAft>
                          <a:spcPts val="0"/>
                        </a:spcAft>
                      </a:pPr>
                      <a:r>
                        <a:rPr lang="en-US" sz="1100" dirty="0">
                          <a:solidFill>
                            <a:srgbClr val="FF0000"/>
                          </a:solidFill>
                          <a:effectLst/>
                        </a:rPr>
                        <a:t>Dean</a:t>
                      </a:r>
                      <a:endParaRPr lang="en-US" sz="1000" dirty="0">
                        <a:solidFill>
                          <a:srgbClr val="FF0000"/>
                        </a:solidFill>
                        <a:effectLst/>
                        <a:latin typeface="Calibri"/>
                        <a:ea typeface="Calibri"/>
                        <a:cs typeface="Times New Roman"/>
                      </a:endParaRPr>
                    </a:p>
                  </a:txBody>
                  <a:tcPr marL="0" marR="0" marT="0" marB="0"/>
                </a:tc>
                <a:tc>
                  <a:txBody>
                    <a:bodyPr/>
                    <a:lstStyle/>
                    <a:p>
                      <a:pPr marL="0" marR="0" algn="ctr">
                        <a:lnSpc>
                          <a:spcPct val="115000"/>
                        </a:lnSpc>
                        <a:spcBef>
                          <a:spcPts val="0"/>
                        </a:spcBef>
                        <a:spcAft>
                          <a:spcPts val="0"/>
                        </a:spcAft>
                      </a:pPr>
                      <a:r>
                        <a:rPr lang="en-US" sz="1100" dirty="0">
                          <a:solidFill>
                            <a:srgbClr val="FF0000"/>
                          </a:solidFill>
                          <a:effectLst/>
                        </a:rPr>
                        <a:t>Dean</a:t>
                      </a:r>
                      <a:endParaRPr lang="en-US" sz="1000" dirty="0">
                        <a:solidFill>
                          <a:srgbClr val="FF0000"/>
                        </a:solidFill>
                        <a:effectLst/>
                        <a:latin typeface="Calibri"/>
                        <a:ea typeface="Calibri"/>
                        <a:cs typeface="Times New Roman"/>
                      </a:endParaRPr>
                    </a:p>
                  </a:txBody>
                  <a:tcPr marL="0" marR="0" marT="0" marB="0"/>
                </a:tc>
              </a:tr>
              <a:tr h="229483">
                <a:tc>
                  <a:txBody>
                    <a:bodyPr/>
                    <a:lstStyle/>
                    <a:p>
                      <a:pPr marL="0" marR="0">
                        <a:lnSpc>
                          <a:spcPct val="115000"/>
                        </a:lnSpc>
                        <a:spcBef>
                          <a:spcPts val="0"/>
                        </a:spcBef>
                        <a:spcAft>
                          <a:spcPts val="0"/>
                        </a:spcAft>
                      </a:pPr>
                      <a:r>
                        <a:rPr lang="en-US" sz="1100">
                          <a:effectLst/>
                        </a:rPr>
                        <a:t>Counseling</a:t>
                      </a:r>
                      <a:endParaRPr lang="en-US" sz="1000">
                        <a:effectLst/>
                        <a:latin typeface="Calibri"/>
                        <a:ea typeface="Calibri"/>
                        <a:cs typeface="Times New Roman"/>
                      </a:endParaRPr>
                    </a:p>
                  </a:txBody>
                  <a:tcPr marL="64241" marR="64241" marT="0" marB="0"/>
                </a:tc>
                <a:tc>
                  <a:txBody>
                    <a:bodyPr/>
                    <a:lstStyle/>
                    <a:p>
                      <a:pPr marL="0" marR="0" algn="ctr">
                        <a:lnSpc>
                          <a:spcPct val="115000"/>
                        </a:lnSpc>
                        <a:spcBef>
                          <a:spcPts val="0"/>
                        </a:spcBef>
                        <a:spcAft>
                          <a:spcPts val="0"/>
                        </a:spcAft>
                      </a:pPr>
                      <a:r>
                        <a:rPr lang="en-US" sz="1100">
                          <a:effectLst/>
                        </a:rPr>
                        <a:t>Faculty</a:t>
                      </a:r>
                      <a:endParaRPr lang="en-US" sz="1000">
                        <a:effectLst/>
                        <a:latin typeface="Calibri"/>
                        <a:ea typeface="Calibri"/>
                        <a:cs typeface="Times New Roman"/>
                      </a:endParaRPr>
                    </a:p>
                  </a:txBody>
                  <a:tcPr marL="0" marR="0" marT="0" marB="0"/>
                </a:tc>
                <a:tc>
                  <a:txBody>
                    <a:bodyPr/>
                    <a:lstStyle/>
                    <a:p>
                      <a:pPr marL="0" marR="0" algn="ctr">
                        <a:lnSpc>
                          <a:spcPct val="115000"/>
                        </a:lnSpc>
                        <a:spcBef>
                          <a:spcPts val="0"/>
                        </a:spcBef>
                        <a:spcAft>
                          <a:spcPts val="0"/>
                        </a:spcAft>
                      </a:pPr>
                      <a:r>
                        <a:rPr lang="en-US" sz="1100" dirty="0">
                          <a:solidFill>
                            <a:srgbClr val="FF0000"/>
                          </a:solidFill>
                          <a:effectLst/>
                        </a:rPr>
                        <a:t>Dean</a:t>
                      </a:r>
                      <a:endParaRPr lang="en-US" sz="1000" dirty="0">
                        <a:solidFill>
                          <a:srgbClr val="FF0000"/>
                        </a:solidFill>
                        <a:effectLst/>
                        <a:latin typeface="Calibri"/>
                        <a:ea typeface="Calibri"/>
                        <a:cs typeface="Times New Roman"/>
                      </a:endParaRPr>
                    </a:p>
                  </a:txBody>
                  <a:tcPr marL="0" marR="0" marT="0" marB="0"/>
                </a:tc>
                <a:tc>
                  <a:txBody>
                    <a:bodyPr/>
                    <a:lstStyle/>
                    <a:p>
                      <a:pPr marL="0" marR="0" algn="ctr">
                        <a:lnSpc>
                          <a:spcPct val="115000"/>
                        </a:lnSpc>
                        <a:spcBef>
                          <a:spcPts val="0"/>
                        </a:spcBef>
                        <a:spcAft>
                          <a:spcPts val="0"/>
                        </a:spcAft>
                      </a:pPr>
                      <a:r>
                        <a:rPr lang="en-US" sz="1100">
                          <a:effectLst/>
                        </a:rPr>
                        <a:t>Faculty</a:t>
                      </a:r>
                      <a:endParaRPr lang="en-US" sz="1000">
                        <a:effectLst/>
                        <a:latin typeface="Calibri"/>
                        <a:ea typeface="Calibri"/>
                        <a:cs typeface="Times New Roman"/>
                      </a:endParaRPr>
                    </a:p>
                  </a:txBody>
                  <a:tcPr marL="0" marR="0" marT="0" marB="0"/>
                </a:tc>
              </a:tr>
              <a:tr h="229483">
                <a:tc>
                  <a:txBody>
                    <a:bodyPr/>
                    <a:lstStyle/>
                    <a:p>
                      <a:pPr marL="0" marR="0">
                        <a:lnSpc>
                          <a:spcPct val="115000"/>
                        </a:lnSpc>
                        <a:spcBef>
                          <a:spcPts val="0"/>
                        </a:spcBef>
                        <a:spcAft>
                          <a:spcPts val="0"/>
                        </a:spcAft>
                      </a:pPr>
                      <a:r>
                        <a:rPr lang="en-US" sz="1100">
                          <a:effectLst/>
                        </a:rPr>
                        <a:t>Student Development</a:t>
                      </a:r>
                      <a:endParaRPr lang="en-US" sz="1000">
                        <a:effectLst/>
                        <a:latin typeface="Calibri"/>
                        <a:ea typeface="Calibri"/>
                        <a:cs typeface="Times New Roman"/>
                      </a:endParaRPr>
                    </a:p>
                  </a:txBody>
                  <a:tcPr marL="64241" marR="64241" marT="0" marB="0"/>
                </a:tc>
                <a:tc>
                  <a:txBody>
                    <a:bodyPr/>
                    <a:lstStyle/>
                    <a:p>
                      <a:pPr marL="0" marR="0" algn="ctr">
                        <a:lnSpc>
                          <a:spcPct val="115000"/>
                        </a:lnSpc>
                        <a:spcBef>
                          <a:spcPts val="0"/>
                        </a:spcBef>
                        <a:spcAft>
                          <a:spcPts val="0"/>
                        </a:spcAft>
                      </a:pPr>
                      <a:r>
                        <a:rPr lang="en-US" sz="1100" dirty="0">
                          <a:solidFill>
                            <a:srgbClr val="FF0000"/>
                          </a:solidFill>
                          <a:effectLst/>
                        </a:rPr>
                        <a:t>Dean</a:t>
                      </a:r>
                      <a:endParaRPr lang="en-US" sz="1000" dirty="0">
                        <a:solidFill>
                          <a:srgbClr val="FF0000"/>
                        </a:solidFill>
                        <a:effectLst/>
                        <a:latin typeface="Calibri"/>
                        <a:ea typeface="Calibri"/>
                        <a:cs typeface="Times New Roman"/>
                      </a:endParaRPr>
                    </a:p>
                  </a:txBody>
                  <a:tcPr marL="0" marR="0" marT="0" marB="0"/>
                </a:tc>
                <a:tc>
                  <a:txBody>
                    <a:bodyPr/>
                    <a:lstStyle/>
                    <a:p>
                      <a:pPr marL="0" marR="0" algn="ctr">
                        <a:lnSpc>
                          <a:spcPct val="115000"/>
                        </a:lnSpc>
                        <a:spcBef>
                          <a:spcPts val="0"/>
                        </a:spcBef>
                        <a:spcAft>
                          <a:spcPts val="0"/>
                        </a:spcAft>
                      </a:pPr>
                      <a:r>
                        <a:rPr lang="en-US" sz="1100">
                          <a:effectLst/>
                        </a:rPr>
                        <a:t>Faculty</a:t>
                      </a:r>
                      <a:endParaRPr lang="en-US" sz="1000">
                        <a:effectLst/>
                        <a:latin typeface="Calibri"/>
                        <a:ea typeface="Calibri"/>
                        <a:cs typeface="Times New Roman"/>
                      </a:endParaRPr>
                    </a:p>
                  </a:txBody>
                  <a:tcPr marL="0" marR="0" marT="0" marB="0"/>
                </a:tc>
                <a:tc>
                  <a:txBody>
                    <a:bodyPr/>
                    <a:lstStyle/>
                    <a:p>
                      <a:pPr marL="0" marR="0" algn="ctr">
                        <a:lnSpc>
                          <a:spcPct val="115000"/>
                        </a:lnSpc>
                        <a:spcBef>
                          <a:spcPts val="0"/>
                        </a:spcBef>
                        <a:spcAft>
                          <a:spcPts val="0"/>
                        </a:spcAft>
                      </a:pPr>
                      <a:r>
                        <a:rPr lang="en-US" sz="1100" dirty="0">
                          <a:solidFill>
                            <a:srgbClr val="FF0000"/>
                          </a:solidFill>
                          <a:effectLst/>
                        </a:rPr>
                        <a:t>Dean</a:t>
                      </a:r>
                      <a:endParaRPr lang="en-US" sz="1000" dirty="0">
                        <a:solidFill>
                          <a:srgbClr val="FF0000"/>
                        </a:solidFill>
                        <a:effectLst/>
                        <a:latin typeface="Calibri"/>
                        <a:ea typeface="Calibri"/>
                        <a:cs typeface="Times New Roman"/>
                      </a:endParaRPr>
                    </a:p>
                  </a:txBody>
                  <a:tcPr marL="0" marR="0" marT="0" marB="0"/>
                </a:tc>
              </a:tr>
              <a:tr h="229483">
                <a:tc>
                  <a:txBody>
                    <a:bodyPr/>
                    <a:lstStyle/>
                    <a:p>
                      <a:pPr marL="0" marR="0">
                        <a:lnSpc>
                          <a:spcPct val="115000"/>
                        </a:lnSpc>
                        <a:spcBef>
                          <a:spcPts val="0"/>
                        </a:spcBef>
                        <a:spcAft>
                          <a:spcPts val="0"/>
                        </a:spcAft>
                      </a:pPr>
                      <a:r>
                        <a:rPr lang="en-US" sz="1100">
                          <a:effectLst/>
                        </a:rPr>
                        <a:t>Humanities</a:t>
                      </a:r>
                      <a:endParaRPr lang="en-US" sz="1000">
                        <a:effectLst/>
                        <a:latin typeface="Calibri"/>
                        <a:ea typeface="Calibri"/>
                        <a:cs typeface="Times New Roman"/>
                      </a:endParaRPr>
                    </a:p>
                  </a:txBody>
                  <a:tcPr marL="64241" marR="64241" marT="0" marB="0"/>
                </a:tc>
                <a:tc>
                  <a:txBody>
                    <a:bodyPr/>
                    <a:lstStyle/>
                    <a:p>
                      <a:pPr marL="0" marR="0" algn="ctr">
                        <a:lnSpc>
                          <a:spcPct val="115000"/>
                        </a:lnSpc>
                        <a:spcBef>
                          <a:spcPts val="0"/>
                        </a:spcBef>
                        <a:spcAft>
                          <a:spcPts val="0"/>
                        </a:spcAft>
                      </a:pPr>
                      <a:r>
                        <a:rPr lang="en-US" sz="1100" dirty="0">
                          <a:solidFill>
                            <a:srgbClr val="FF0000"/>
                          </a:solidFill>
                          <a:effectLst/>
                        </a:rPr>
                        <a:t>Dean</a:t>
                      </a:r>
                      <a:endParaRPr lang="en-US" sz="1000" dirty="0">
                        <a:solidFill>
                          <a:srgbClr val="FF0000"/>
                        </a:solidFill>
                        <a:effectLst/>
                        <a:latin typeface="Calibri"/>
                        <a:ea typeface="Calibri"/>
                        <a:cs typeface="Times New Roman"/>
                      </a:endParaRPr>
                    </a:p>
                  </a:txBody>
                  <a:tcPr marL="0" marR="0" marT="0" marB="0"/>
                </a:tc>
                <a:tc>
                  <a:txBody>
                    <a:bodyPr/>
                    <a:lstStyle/>
                    <a:p>
                      <a:pPr marL="0" marR="0" algn="ctr">
                        <a:lnSpc>
                          <a:spcPct val="115000"/>
                        </a:lnSpc>
                        <a:spcBef>
                          <a:spcPts val="0"/>
                        </a:spcBef>
                        <a:spcAft>
                          <a:spcPts val="0"/>
                        </a:spcAft>
                      </a:pPr>
                      <a:r>
                        <a:rPr lang="en-US" sz="1100" dirty="0">
                          <a:solidFill>
                            <a:srgbClr val="FF0000"/>
                          </a:solidFill>
                          <a:effectLst/>
                        </a:rPr>
                        <a:t>Dean</a:t>
                      </a:r>
                      <a:endParaRPr lang="en-US" sz="1000" dirty="0">
                        <a:solidFill>
                          <a:srgbClr val="FF0000"/>
                        </a:solidFill>
                        <a:effectLst/>
                        <a:latin typeface="Calibri"/>
                        <a:ea typeface="Calibri"/>
                        <a:cs typeface="Times New Roman"/>
                      </a:endParaRPr>
                    </a:p>
                  </a:txBody>
                  <a:tcPr marL="0" marR="0" marT="0" marB="0"/>
                </a:tc>
                <a:tc>
                  <a:txBody>
                    <a:bodyPr/>
                    <a:lstStyle/>
                    <a:p>
                      <a:pPr marL="0" marR="0" algn="ctr">
                        <a:lnSpc>
                          <a:spcPct val="115000"/>
                        </a:lnSpc>
                        <a:spcBef>
                          <a:spcPts val="0"/>
                        </a:spcBef>
                        <a:spcAft>
                          <a:spcPts val="0"/>
                        </a:spcAft>
                      </a:pPr>
                      <a:r>
                        <a:rPr lang="en-US" sz="1100">
                          <a:effectLst/>
                        </a:rPr>
                        <a:t>Faculty</a:t>
                      </a:r>
                      <a:endParaRPr lang="en-US" sz="1000">
                        <a:effectLst/>
                        <a:latin typeface="Calibri"/>
                        <a:ea typeface="Calibri"/>
                        <a:cs typeface="Times New Roman"/>
                      </a:endParaRPr>
                    </a:p>
                  </a:txBody>
                  <a:tcPr marL="0" marR="0" marT="0" marB="0"/>
                </a:tc>
              </a:tr>
              <a:tr h="229483">
                <a:tc>
                  <a:txBody>
                    <a:bodyPr/>
                    <a:lstStyle/>
                    <a:p>
                      <a:pPr marL="0" marR="0">
                        <a:lnSpc>
                          <a:spcPct val="115000"/>
                        </a:lnSpc>
                        <a:spcBef>
                          <a:spcPts val="0"/>
                        </a:spcBef>
                        <a:spcAft>
                          <a:spcPts val="0"/>
                        </a:spcAft>
                      </a:pPr>
                      <a:r>
                        <a:rPr lang="en-US" sz="1100">
                          <a:effectLst/>
                        </a:rPr>
                        <a:t>LR&amp;AS</a:t>
                      </a:r>
                      <a:endParaRPr lang="en-US" sz="1000">
                        <a:effectLst/>
                        <a:latin typeface="Calibri"/>
                        <a:ea typeface="Calibri"/>
                        <a:cs typeface="Times New Roman"/>
                      </a:endParaRPr>
                    </a:p>
                  </a:txBody>
                  <a:tcPr marL="64241" marR="64241" marT="0" marB="0"/>
                </a:tc>
                <a:tc>
                  <a:txBody>
                    <a:bodyPr/>
                    <a:lstStyle/>
                    <a:p>
                      <a:pPr marL="0" marR="0" algn="ctr">
                        <a:lnSpc>
                          <a:spcPct val="115000"/>
                        </a:lnSpc>
                        <a:spcBef>
                          <a:spcPts val="0"/>
                        </a:spcBef>
                        <a:spcAft>
                          <a:spcPts val="0"/>
                        </a:spcAft>
                      </a:pPr>
                      <a:r>
                        <a:rPr lang="en-US" sz="1100" dirty="0">
                          <a:solidFill>
                            <a:srgbClr val="FF0000"/>
                          </a:solidFill>
                          <a:effectLst/>
                        </a:rPr>
                        <a:t>Dean</a:t>
                      </a:r>
                      <a:endParaRPr lang="en-US" sz="1000" dirty="0">
                        <a:solidFill>
                          <a:srgbClr val="FF0000"/>
                        </a:solidFill>
                        <a:effectLst/>
                        <a:latin typeface="Calibri"/>
                        <a:ea typeface="Calibri"/>
                        <a:cs typeface="Times New Roman"/>
                      </a:endParaRPr>
                    </a:p>
                  </a:txBody>
                  <a:tcPr marL="0" marR="0" marT="0" marB="0"/>
                </a:tc>
                <a:tc>
                  <a:txBody>
                    <a:bodyPr/>
                    <a:lstStyle/>
                    <a:p>
                      <a:pPr marL="0" marR="0" algn="ctr">
                        <a:lnSpc>
                          <a:spcPct val="115000"/>
                        </a:lnSpc>
                        <a:spcBef>
                          <a:spcPts val="0"/>
                        </a:spcBef>
                        <a:spcAft>
                          <a:spcPts val="0"/>
                        </a:spcAft>
                      </a:pPr>
                      <a:r>
                        <a:rPr lang="en-US" sz="1100" dirty="0">
                          <a:solidFill>
                            <a:srgbClr val="FF0000"/>
                          </a:solidFill>
                          <a:effectLst/>
                        </a:rPr>
                        <a:t>Dean</a:t>
                      </a:r>
                      <a:endParaRPr lang="en-US" sz="1000" dirty="0">
                        <a:solidFill>
                          <a:srgbClr val="FF0000"/>
                        </a:solidFill>
                        <a:effectLst/>
                        <a:latin typeface="Calibri"/>
                        <a:ea typeface="Calibri"/>
                        <a:cs typeface="Times New Roman"/>
                      </a:endParaRPr>
                    </a:p>
                  </a:txBody>
                  <a:tcPr marL="0" marR="0" marT="0" marB="0"/>
                </a:tc>
                <a:tc>
                  <a:txBody>
                    <a:bodyPr/>
                    <a:lstStyle/>
                    <a:p>
                      <a:pPr marL="0" marR="0" algn="ctr">
                        <a:lnSpc>
                          <a:spcPct val="115000"/>
                        </a:lnSpc>
                        <a:spcBef>
                          <a:spcPts val="0"/>
                        </a:spcBef>
                        <a:spcAft>
                          <a:spcPts val="0"/>
                        </a:spcAft>
                      </a:pPr>
                      <a:r>
                        <a:rPr lang="en-US" sz="1100">
                          <a:effectLst/>
                        </a:rPr>
                        <a:t>Faculty</a:t>
                      </a:r>
                      <a:endParaRPr lang="en-US" sz="1000">
                        <a:effectLst/>
                        <a:latin typeface="Calibri"/>
                        <a:ea typeface="Calibri"/>
                        <a:cs typeface="Times New Roman"/>
                      </a:endParaRPr>
                    </a:p>
                  </a:txBody>
                  <a:tcPr marL="0" marR="0" marT="0" marB="0"/>
                </a:tc>
              </a:tr>
              <a:tr h="229483">
                <a:tc>
                  <a:txBody>
                    <a:bodyPr/>
                    <a:lstStyle/>
                    <a:p>
                      <a:pPr marL="0" marR="0">
                        <a:lnSpc>
                          <a:spcPct val="115000"/>
                        </a:lnSpc>
                        <a:spcBef>
                          <a:spcPts val="0"/>
                        </a:spcBef>
                        <a:spcAft>
                          <a:spcPts val="0"/>
                        </a:spcAft>
                      </a:pPr>
                      <a:r>
                        <a:rPr lang="en-US" sz="1100">
                          <a:effectLst/>
                        </a:rPr>
                        <a:t>Health Sciences</a:t>
                      </a:r>
                      <a:endParaRPr lang="en-US" sz="1000">
                        <a:effectLst/>
                        <a:latin typeface="Calibri"/>
                        <a:ea typeface="Calibri"/>
                        <a:cs typeface="Times New Roman"/>
                      </a:endParaRPr>
                    </a:p>
                  </a:txBody>
                  <a:tcPr marL="64241" marR="64241" marT="0" marB="0"/>
                </a:tc>
                <a:tc>
                  <a:txBody>
                    <a:bodyPr/>
                    <a:lstStyle/>
                    <a:p>
                      <a:pPr marL="0" marR="0" algn="ctr">
                        <a:lnSpc>
                          <a:spcPct val="115000"/>
                        </a:lnSpc>
                        <a:spcBef>
                          <a:spcPts val="0"/>
                        </a:spcBef>
                        <a:spcAft>
                          <a:spcPts val="0"/>
                        </a:spcAft>
                      </a:pPr>
                      <a:r>
                        <a:rPr lang="en-US" sz="1100" dirty="0">
                          <a:solidFill>
                            <a:srgbClr val="FF0000"/>
                          </a:solidFill>
                          <a:effectLst/>
                        </a:rPr>
                        <a:t>Dean</a:t>
                      </a:r>
                      <a:endParaRPr lang="en-US" sz="1000" dirty="0">
                        <a:solidFill>
                          <a:srgbClr val="FF0000"/>
                        </a:solidFill>
                        <a:effectLst/>
                        <a:latin typeface="Calibri"/>
                        <a:ea typeface="Calibri"/>
                        <a:cs typeface="Times New Roman"/>
                      </a:endParaRPr>
                    </a:p>
                  </a:txBody>
                  <a:tcPr marL="0" marR="0" marT="0" marB="0"/>
                </a:tc>
                <a:tc>
                  <a:txBody>
                    <a:bodyPr/>
                    <a:lstStyle/>
                    <a:p>
                      <a:pPr marL="0" marR="0" algn="ctr">
                        <a:lnSpc>
                          <a:spcPct val="115000"/>
                        </a:lnSpc>
                        <a:spcBef>
                          <a:spcPts val="0"/>
                        </a:spcBef>
                        <a:spcAft>
                          <a:spcPts val="0"/>
                        </a:spcAft>
                      </a:pPr>
                      <a:r>
                        <a:rPr lang="en-US" sz="1100" dirty="0">
                          <a:solidFill>
                            <a:srgbClr val="FF0000"/>
                          </a:solidFill>
                          <a:effectLst/>
                        </a:rPr>
                        <a:t>Dean</a:t>
                      </a:r>
                      <a:endParaRPr lang="en-US" sz="1000" dirty="0">
                        <a:solidFill>
                          <a:srgbClr val="FF0000"/>
                        </a:solidFill>
                        <a:effectLst/>
                        <a:latin typeface="Calibri"/>
                        <a:ea typeface="Calibri"/>
                        <a:cs typeface="Times New Roman"/>
                      </a:endParaRPr>
                    </a:p>
                  </a:txBody>
                  <a:tcPr marL="0" marR="0" marT="0" marB="0"/>
                </a:tc>
                <a:tc>
                  <a:txBody>
                    <a:bodyPr/>
                    <a:lstStyle/>
                    <a:p>
                      <a:pPr marL="0" marR="0" algn="ctr">
                        <a:lnSpc>
                          <a:spcPct val="115000"/>
                        </a:lnSpc>
                        <a:spcBef>
                          <a:spcPts val="0"/>
                        </a:spcBef>
                        <a:spcAft>
                          <a:spcPts val="0"/>
                        </a:spcAft>
                      </a:pPr>
                      <a:r>
                        <a:rPr lang="en-US" sz="1100">
                          <a:effectLst/>
                        </a:rPr>
                        <a:t>Faculty</a:t>
                      </a:r>
                      <a:endParaRPr lang="en-US" sz="1000">
                        <a:effectLst/>
                        <a:latin typeface="Calibri"/>
                        <a:ea typeface="Calibri"/>
                        <a:cs typeface="Times New Roman"/>
                      </a:endParaRPr>
                    </a:p>
                  </a:txBody>
                  <a:tcPr marL="0" marR="0" marT="0" marB="0"/>
                </a:tc>
              </a:tr>
              <a:tr h="229483">
                <a:tc>
                  <a:txBody>
                    <a:bodyPr/>
                    <a:lstStyle/>
                    <a:p>
                      <a:pPr marL="0" marR="0">
                        <a:lnSpc>
                          <a:spcPct val="115000"/>
                        </a:lnSpc>
                        <a:spcBef>
                          <a:spcPts val="0"/>
                        </a:spcBef>
                        <a:spcAft>
                          <a:spcPts val="0"/>
                        </a:spcAft>
                      </a:pPr>
                      <a:r>
                        <a:rPr lang="en-US" sz="1100">
                          <a:effectLst/>
                        </a:rPr>
                        <a:t>A and L</a:t>
                      </a:r>
                      <a:endParaRPr lang="en-US" sz="1000">
                        <a:effectLst/>
                        <a:latin typeface="Calibri"/>
                        <a:ea typeface="Calibri"/>
                        <a:cs typeface="Times New Roman"/>
                      </a:endParaRPr>
                    </a:p>
                  </a:txBody>
                  <a:tcPr marL="64241" marR="64241" marT="0" marB="0"/>
                </a:tc>
                <a:tc>
                  <a:txBody>
                    <a:bodyPr/>
                    <a:lstStyle/>
                    <a:p>
                      <a:pPr marL="0" marR="0" algn="ctr">
                        <a:lnSpc>
                          <a:spcPct val="115000"/>
                        </a:lnSpc>
                        <a:spcBef>
                          <a:spcPts val="0"/>
                        </a:spcBef>
                        <a:spcAft>
                          <a:spcPts val="0"/>
                        </a:spcAft>
                      </a:pPr>
                      <a:r>
                        <a:rPr lang="en-US" sz="1100" dirty="0">
                          <a:solidFill>
                            <a:srgbClr val="FF0000"/>
                          </a:solidFill>
                          <a:effectLst/>
                        </a:rPr>
                        <a:t>Dean</a:t>
                      </a:r>
                      <a:endParaRPr lang="en-US" sz="1000" dirty="0">
                        <a:solidFill>
                          <a:srgbClr val="FF0000"/>
                        </a:solidFill>
                        <a:effectLst/>
                        <a:latin typeface="Calibri"/>
                        <a:ea typeface="Calibri"/>
                        <a:cs typeface="Times New Roman"/>
                      </a:endParaRPr>
                    </a:p>
                  </a:txBody>
                  <a:tcPr marL="0" marR="0" marT="0" marB="0"/>
                </a:tc>
                <a:tc>
                  <a:txBody>
                    <a:bodyPr/>
                    <a:lstStyle/>
                    <a:p>
                      <a:pPr marL="0" marR="0" algn="ctr">
                        <a:lnSpc>
                          <a:spcPct val="115000"/>
                        </a:lnSpc>
                        <a:spcBef>
                          <a:spcPts val="0"/>
                        </a:spcBef>
                        <a:spcAft>
                          <a:spcPts val="0"/>
                        </a:spcAft>
                      </a:pPr>
                      <a:r>
                        <a:rPr lang="en-US" sz="1100" dirty="0">
                          <a:effectLst/>
                        </a:rPr>
                        <a:t>Faculty</a:t>
                      </a:r>
                      <a:endParaRPr lang="en-US" sz="1000" dirty="0">
                        <a:effectLst/>
                        <a:latin typeface="Calibri"/>
                        <a:ea typeface="Calibri"/>
                        <a:cs typeface="Times New Roman"/>
                      </a:endParaRPr>
                    </a:p>
                  </a:txBody>
                  <a:tcPr marL="0" marR="0" marT="0" marB="0"/>
                </a:tc>
                <a:tc>
                  <a:txBody>
                    <a:bodyPr/>
                    <a:lstStyle/>
                    <a:p>
                      <a:pPr marL="0" marR="0" algn="ctr">
                        <a:lnSpc>
                          <a:spcPct val="115000"/>
                        </a:lnSpc>
                        <a:spcBef>
                          <a:spcPts val="0"/>
                        </a:spcBef>
                        <a:spcAft>
                          <a:spcPts val="0"/>
                        </a:spcAft>
                      </a:pPr>
                      <a:r>
                        <a:rPr lang="en-US" sz="1100" dirty="0">
                          <a:effectLst/>
                        </a:rPr>
                        <a:t>Faculty</a:t>
                      </a:r>
                      <a:endParaRPr lang="en-US" sz="1000" dirty="0">
                        <a:effectLst/>
                        <a:latin typeface="Calibri"/>
                        <a:ea typeface="Calibri"/>
                        <a:cs typeface="Times New Roman"/>
                      </a:endParaRPr>
                    </a:p>
                  </a:txBody>
                  <a:tcPr marL="0" marR="0" marT="0" marB="0"/>
                </a:tc>
              </a:tr>
            </a:tbl>
          </a:graphicData>
        </a:graphic>
      </p:graphicFrame>
    </p:spTree>
    <p:extLst>
      <p:ext uri="{BB962C8B-B14F-4D97-AF65-F5344CB8AC3E}">
        <p14:creationId xmlns:p14="http://schemas.microsoft.com/office/powerpoint/2010/main" val="323072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7">
                                            <p:graphicEl>
                                              <a:dgm id="{FC07CE17-3857-4349-AFC7-75269E19B6B4}"/>
                                            </p:graphicEl>
                                          </p:spTgt>
                                        </p:tgtEl>
                                        <p:attrNameLst>
                                          <p:attrName>style.visibility</p:attrName>
                                        </p:attrNameLst>
                                      </p:cBhvr>
                                      <p:to>
                                        <p:strVal val="visible"/>
                                      </p:to>
                                    </p:set>
                                    <p:anim calcmode="lin" valueType="num">
                                      <p:cBhvr additive="base">
                                        <p:cTn id="7" dur="500" fill="hold"/>
                                        <p:tgtEl>
                                          <p:spTgt spid="7">
                                            <p:graphicEl>
                                              <a:dgm id="{FC07CE17-3857-4349-AFC7-75269E19B6B4}"/>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graphicEl>
                                              <a:dgm id="{FC07CE17-3857-4349-AFC7-75269E19B6B4}"/>
                                            </p:graphicEl>
                                          </p:spTgt>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stCondLst>
                                    <p:cond delay="0"/>
                                  </p:stCondLst>
                                  <p:childTnLst>
                                    <p:set>
                                      <p:cBhvr>
                                        <p:cTn id="11" dur="1" fill="hold">
                                          <p:stCondLst>
                                            <p:cond delay="0"/>
                                          </p:stCondLst>
                                        </p:cTn>
                                        <p:tgtEl>
                                          <p:spTgt spid="7">
                                            <p:graphicEl>
                                              <a:dgm id="{6936CDBC-F97F-4019-9721-8651DD7676F5}"/>
                                            </p:graphicEl>
                                          </p:spTgt>
                                        </p:tgtEl>
                                        <p:attrNameLst>
                                          <p:attrName>style.visibility</p:attrName>
                                        </p:attrNameLst>
                                      </p:cBhvr>
                                      <p:to>
                                        <p:strVal val="visible"/>
                                      </p:to>
                                    </p:set>
                                    <p:anim calcmode="lin" valueType="num">
                                      <p:cBhvr additive="base">
                                        <p:cTn id="12" dur="500" fill="hold"/>
                                        <p:tgtEl>
                                          <p:spTgt spid="7">
                                            <p:graphicEl>
                                              <a:dgm id="{6936CDBC-F97F-4019-9721-8651DD7676F5}"/>
                                            </p:graphicEl>
                                          </p:spTgt>
                                        </p:tgtEl>
                                        <p:attrNameLst>
                                          <p:attrName>ppt_x</p:attrName>
                                        </p:attrNameLst>
                                      </p:cBhvr>
                                      <p:tavLst>
                                        <p:tav tm="0">
                                          <p:val>
                                            <p:strVal val="#ppt_x"/>
                                          </p:val>
                                        </p:tav>
                                        <p:tav tm="100000">
                                          <p:val>
                                            <p:strVal val="#ppt_x"/>
                                          </p:val>
                                        </p:tav>
                                      </p:tavLst>
                                    </p:anim>
                                    <p:anim calcmode="lin" valueType="num">
                                      <p:cBhvr additive="base">
                                        <p:cTn id="13" dur="500" fill="hold"/>
                                        <p:tgtEl>
                                          <p:spTgt spid="7">
                                            <p:graphicEl>
                                              <a:dgm id="{6936CDBC-F97F-4019-9721-8651DD7676F5}"/>
                                            </p:graphicEl>
                                          </p:spTgt>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grpId="0" nodeType="afterEffect">
                                  <p:stCondLst>
                                    <p:cond delay="0"/>
                                  </p:stCondLst>
                                  <p:childTnLst>
                                    <p:set>
                                      <p:cBhvr>
                                        <p:cTn id="16" dur="1" fill="hold">
                                          <p:stCondLst>
                                            <p:cond delay="0"/>
                                          </p:stCondLst>
                                        </p:cTn>
                                        <p:tgtEl>
                                          <p:spTgt spid="7">
                                            <p:graphicEl>
                                              <a:dgm id="{CCCA9016-10FB-4179-9BDD-A7AED7C6E861}"/>
                                            </p:graphicEl>
                                          </p:spTgt>
                                        </p:tgtEl>
                                        <p:attrNameLst>
                                          <p:attrName>style.visibility</p:attrName>
                                        </p:attrNameLst>
                                      </p:cBhvr>
                                      <p:to>
                                        <p:strVal val="visible"/>
                                      </p:to>
                                    </p:set>
                                    <p:anim calcmode="lin" valueType="num">
                                      <p:cBhvr additive="base">
                                        <p:cTn id="17" dur="500" fill="hold"/>
                                        <p:tgtEl>
                                          <p:spTgt spid="7">
                                            <p:graphicEl>
                                              <a:dgm id="{CCCA9016-10FB-4179-9BDD-A7AED7C6E861}"/>
                                            </p:graphicEl>
                                          </p:spTgt>
                                        </p:tgtEl>
                                        <p:attrNameLst>
                                          <p:attrName>ppt_x</p:attrName>
                                        </p:attrNameLst>
                                      </p:cBhvr>
                                      <p:tavLst>
                                        <p:tav tm="0">
                                          <p:val>
                                            <p:strVal val="#ppt_x"/>
                                          </p:val>
                                        </p:tav>
                                        <p:tav tm="100000">
                                          <p:val>
                                            <p:strVal val="#ppt_x"/>
                                          </p:val>
                                        </p:tav>
                                      </p:tavLst>
                                    </p:anim>
                                    <p:anim calcmode="lin" valueType="num">
                                      <p:cBhvr additive="base">
                                        <p:cTn id="18" dur="500" fill="hold"/>
                                        <p:tgtEl>
                                          <p:spTgt spid="7">
                                            <p:graphicEl>
                                              <a:dgm id="{CCCA9016-10FB-4179-9BDD-A7AED7C6E861}"/>
                                            </p:graphicEl>
                                          </p:spTgt>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grpId="0" nodeType="afterEffect">
                                  <p:stCondLst>
                                    <p:cond delay="0"/>
                                  </p:stCondLst>
                                  <p:childTnLst>
                                    <p:set>
                                      <p:cBhvr>
                                        <p:cTn id="21" dur="1" fill="hold">
                                          <p:stCondLst>
                                            <p:cond delay="0"/>
                                          </p:stCondLst>
                                        </p:cTn>
                                        <p:tgtEl>
                                          <p:spTgt spid="7">
                                            <p:graphicEl>
                                              <a:dgm id="{4ED9973F-159F-405D-B862-0991735FD28F}"/>
                                            </p:graphicEl>
                                          </p:spTgt>
                                        </p:tgtEl>
                                        <p:attrNameLst>
                                          <p:attrName>style.visibility</p:attrName>
                                        </p:attrNameLst>
                                      </p:cBhvr>
                                      <p:to>
                                        <p:strVal val="visible"/>
                                      </p:to>
                                    </p:set>
                                    <p:anim calcmode="lin" valueType="num">
                                      <p:cBhvr additive="base">
                                        <p:cTn id="22" dur="500" fill="hold"/>
                                        <p:tgtEl>
                                          <p:spTgt spid="7">
                                            <p:graphicEl>
                                              <a:dgm id="{4ED9973F-159F-405D-B862-0991735FD28F}"/>
                                            </p:graphicEl>
                                          </p:spTgt>
                                        </p:tgtEl>
                                        <p:attrNameLst>
                                          <p:attrName>ppt_x</p:attrName>
                                        </p:attrNameLst>
                                      </p:cBhvr>
                                      <p:tavLst>
                                        <p:tav tm="0">
                                          <p:val>
                                            <p:strVal val="#ppt_x"/>
                                          </p:val>
                                        </p:tav>
                                        <p:tav tm="100000">
                                          <p:val>
                                            <p:strVal val="#ppt_x"/>
                                          </p:val>
                                        </p:tav>
                                      </p:tavLst>
                                    </p:anim>
                                    <p:anim calcmode="lin" valueType="num">
                                      <p:cBhvr additive="base">
                                        <p:cTn id="23" dur="500" fill="hold"/>
                                        <p:tgtEl>
                                          <p:spTgt spid="7">
                                            <p:graphicEl>
                                              <a:dgm id="{4ED9973F-159F-405D-B862-0991735FD28F}"/>
                                            </p:graphicEl>
                                          </p:spTgt>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2" presetClass="entr" presetSubtype="1" fill="hold" grpId="0" nodeType="afterEffect">
                                  <p:stCondLst>
                                    <p:cond delay="0"/>
                                  </p:stCondLst>
                                  <p:childTnLst>
                                    <p:set>
                                      <p:cBhvr>
                                        <p:cTn id="26" dur="1" fill="hold">
                                          <p:stCondLst>
                                            <p:cond delay="0"/>
                                          </p:stCondLst>
                                        </p:cTn>
                                        <p:tgtEl>
                                          <p:spTgt spid="7">
                                            <p:graphicEl>
                                              <a:dgm id="{551F68A5-EC63-4E53-A620-36591C2CFF91}"/>
                                            </p:graphicEl>
                                          </p:spTgt>
                                        </p:tgtEl>
                                        <p:attrNameLst>
                                          <p:attrName>style.visibility</p:attrName>
                                        </p:attrNameLst>
                                      </p:cBhvr>
                                      <p:to>
                                        <p:strVal val="visible"/>
                                      </p:to>
                                    </p:set>
                                    <p:anim calcmode="lin" valueType="num">
                                      <p:cBhvr additive="base">
                                        <p:cTn id="27" dur="500" fill="hold"/>
                                        <p:tgtEl>
                                          <p:spTgt spid="7">
                                            <p:graphicEl>
                                              <a:dgm id="{551F68A5-EC63-4E53-A620-36591C2CFF91}"/>
                                            </p:graphicEl>
                                          </p:spTgt>
                                        </p:tgtEl>
                                        <p:attrNameLst>
                                          <p:attrName>ppt_x</p:attrName>
                                        </p:attrNameLst>
                                      </p:cBhvr>
                                      <p:tavLst>
                                        <p:tav tm="0">
                                          <p:val>
                                            <p:strVal val="#ppt_x"/>
                                          </p:val>
                                        </p:tav>
                                        <p:tav tm="100000">
                                          <p:val>
                                            <p:strVal val="#ppt_x"/>
                                          </p:val>
                                        </p:tav>
                                      </p:tavLst>
                                    </p:anim>
                                    <p:anim calcmode="lin" valueType="num">
                                      <p:cBhvr additive="base">
                                        <p:cTn id="28" dur="500" fill="hold"/>
                                        <p:tgtEl>
                                          <p:spTgt spid="7">
                                            <p:graphicEl>
                                              <a:dgm id="{551F68A5-EC63-4E53-A620-36591C2CFF91}"/>
                                            </p:graphicEl>
                                          </p:spTgt>
                                        </p:tgtEl>
                                        <p:attrNameLst>
                                          <p:attrName>ppt_y</p:attrName>
                                        </p:attrNameLst>
                                      </p:cBhvr>
                                      <p:tavLst>
                                        <p:tav tm="0">
                                          <p:val>
                                            <p:strVal val="0-#ppt_h/2"/>
                                          </p:val>
                                        </p:tav>
                                        <p:tav tm="100000">
                                          <p:val>
                                            <p:strVal val="#ppt_y"/>
                                          </p:val>
                                        </p:tav>
                                      </p:tavLst>
                                    </p:anim>
                                  </p:childTnLst>
                                </p:cTn>
                              </p:par>
                            </p:childTnLst>
                          </p:cTn>
                        </p:par>
                        <p:par>
                          <p:cTn id="29" fill="hold">
                            <p:stCondLst>
                              <p:cond delay="2500"/>
                            </p:stCondLst>
                            <p:childTnLst>
                              <p:par>
                                <p:cTn id="30" presetID="2" presetClass="entr" presetSubtype="1" fill="hold" grpId="0" nodeType="afterEffect">
                                  <p:stCondLst>
                                    <p:cond delay="0"/>
                                  </p:stCondLst>
                                  <p:childTnLst>
                                    <p:set>
                                      <p:cBhvr>
                                        <p:cTn id="31" dur="1" fill="hold">
                                          <p:stCondLst>
                                            <p:cond delay="0"/>
                                          </p:stCondLst>
                                        </p:cTn>
                                        <p:tgtEl>
                                          <p:spTgt spid="7">
                                            <p:graphicEl>
                                              <a:dgm id="{D1B5896E-3150-431A-A6A9-55C8216D17AE}"/>
                                            </p:graphicEl>
                                          </p:spTgt>
                                        </p:tgtEl>
                                        <p:attrNameLst>
                                          <p:attrName>style.visibility</p:attrName>
                                        </p:attrNameLst>
                                      </p:cBhvr>
                                      <p:to>
                                        <p:strVal val="visible"/>
                                      </p:to>
                                    </p:set>
                                    <p:anim calcmode="lin" valueType="num">
                                      <p:cBhvr additive="base">
                                        <p:cTn id="32" dur="500" fill="hold"/>
                                        <p:tgtEl>
                                          <p:spTgt spid="7">
                                            <p:graphicEl>
                                              <a:dgm id="{D1B5896E-3150-431A-A6A9-55C8216D17AE}"/>
                                            </p:graphicEl>
                                          </p:spTgt>
                                        </p:tgtEl>
                                        <p:attrNameLst>
                                          <p:attrName>ppt_x</p:attrName>
                                        </p:attrNameLst>
                                      </p:cBhvr>
                                      <p:tavLst>
                                        <p:tav tm="0">
                                          <p:val>
                                            <p:strVal val="#ppt_x"/>
                                          </p:val>
                                        </p:tav>
                                        <p:tav tm="100000">
                                          <p:val>
                                            <p:strVal val="#ppt_x"/>
                                          </p:val>
                                        </p:tav>
                                      </p:tavLst>
                                    </p:anim>
                                    <p:anim calcmode="lin" valueType="num">
                                      <p:cBhvr additive="base">
                                        <p:cTn id="33" dur="500" fill="hold"/>
                                        <p:tgtEl>
                                          <p:spTgt spid="7">
                                            <p:graphicEl>
                                              <a:dgm id="{D1B5896E-3150-431A-A6A9-55C8216D17AE}"/>
                                            </p:graphicEl>
                                          </p:spTgt>
                                        </p:tgtEl>
                                        <p:attrNameLst>
                                          <p:attrName>ppt_y</p:attrName>
                                        </p:attrNameLst>
                                      </p:cBhvr>
                                      <p:tavLst>
                                        <p:tav tm="0">
                                          <p:val>
                                            <p:strVal val="0-#ppt_h/2"/>
                                          </p:val>
                                        </p:tav>
                                        <p:tav tm="100000">
                                          <p:val>
                                            <p:strVal val="#ppt_y"/>
                                          </p:val>
                                        </p:tav>
                                      </p:tavLst>
                                    </p:anim>
                                  </p:childTnLst>
                                </p:cTn>
                              </p:par>
                            </p:childTnLst>
                          </p:cTn>
                        </p:par>
                        <p:par>
                          <p:cTn id="34" fill="hold">
                            <p:stCondLst>
                              <p:cond delay="3000"/>
                            </p:stCondLst>
                            <p:childTnLst>
                              <p:par>
                                <p:cTn id="35" presetID="2" presetClass="entr" presetSubtype="2"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1+#ppt_w/2"/>
                                          </p:val>
                                        </p:tav>
                                        <p:tav tm="100000">
                                          <p:val>
                                            <p:strVal val="#ppt_x"/>
                                          </p:val>
                                        </p:tav>
                                      </p:tavLst>
                                    </p:anim>
                                    <p:anim calcmode="lin" valueType="num">
                                      <p:cBhvr additive="base">
                                        <p:cTn id="3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Dgm bld="lvlAtOnce"/>
        </p:bldSub>
      </p:bldGraphic>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Channeling the Requests</a:t>
            </a:r>
            <a:endParaRPr lang="en-US" dirty="0"/>
          </a:p>
        </p:txBody>
      </p:sp>
      <p:pic>
        <p:nvPicPr>
          <p:cNvPr id="4098" name="Picture 2" descr="https://encrypted-tbn1.gstatic.com/images?q=tbn:ANd9GcRrbZJDzKIePkIEY0UQ78EcKYAzay3fXL4k6b9CiScQY0lTu1j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0839" y="1075268"/>
            <a:ext cx="6020736" cy="3386665"/>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Diagram 5"/>
          <p:cNvGraphicFramePr/>
          <p:nvPr>
            <p:extLst>
              <p:ext uri="{D42A27DB-BD31-4B8C-83A1-F6EECF244321}">
                <p14:modId xmlns:p14="http://schemas.microsoft.com/office/powerpoint/2010/main" val="2398529949"/>
              </p:ext>
            </p:extLst>
          </p:nvPr>
        </p:nvGraphicFramePr>
        <p:xfrm>
          <a:off x="3868947" y="2142068"/>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50700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
                                            <p:graphicEl>
                                              <a:dgm id="{5B87B0B4-0C6B-4B98-9201-DC68018DBDA6}"/>
                                            </p:graphicEl>
                                          </p:spTgt>
                                        </p:tgtEl>
                                        <p:attrNameLst>
                                          <p:attrName>style.visibility</p:attrName>
                                        </p:attrNameLst>
                                      </p:cBhvr>
                                      <p:to>
                                        <p:strVal val="visible"/>
                                      </p:to>
                                    </p:set>
                                    <p:animEffect transition="in" filter="wipe(up)">
                                      <p:cBhvr>
                                        <p:cTn id="7" dur="1000"/>
                                        <p:tgtEl>
                                          <p:spTgt spid="6">
                                            <p:graphicEl>
                                              <a:dgm id="{5B87B0B4-0C6B-4B98-9201-DC68018DBDA6}"/>
                                            </p:graphicEl>
                                          </p:spTgt>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6">
                                            <p:graphicEl>
                                              <a:dgm id="{DB34EE28-BA4A-4953-853E-C714A65D8F5B}"/>
                                            </p:graphicEl>
                                          </p:spTgt>
                                        </p:tgtEl>
                                        <p:attrNameLst>
                                          <p:attrName>style.visibility</p:attrName>
                                        </p:attrNameLst>
                                      </p:cBhvr>
                                      <p:to>
                                        <p:strVal val="visible"/>
                                      </p:to>
                                    </p:set>
                                    <p:animEffect transition="in" filter="wipe(up)">
                                      <p:cBhvr>
                                        <p:cTn id="11" dur="1000"/>
                                        <p:tgtEl>
                                          <p:spTgt spid="6">
                                            <p:graphicEl>
                                              <a:dgm id="{DB34EE28-BA4A-4953-853E-C714A65D8F5B}"/>
                                            </p:graphicEl>
                                          </p:spTgt>
                                        </p:tgtEl>
                                      </p:cBhvr>
                                    </p:animEffect>
                                  </p:childTnLst>
                                </p:cTn>
                              </p:par>
                            </p:childTnLst>
                          </p:cTn>
                        </p:par>
                        <p:par>
                          <p:cTn id="12" fill="hold">
                            <p:stCondLst>
                              <p:cond delay="2000"/>
                            </p:stCondLst>
                            <p:childTnLst>
                              <p:par>
                                <p:cTn id="13" presetID="22" presetClass="entr" presetSubtype="1" fill="hold" grpId="0" nodeType="afterEffect">
                                  <p:stCondLst>
                                    <p:cond delay="0"/>
                                  </p:stCondLst>
                                  <p:childTnLst>
                                    <p:set>
                                      <p:cBhvr>
                                        <p:cTn id="14" dur="1" fill="hold">
                                          <p:stCondLst>
                                            <p:cond delay="0"/>
                                          </p:stCondLst>
                                        </p:cTn>
                                        <p:tgtEl>
                                          <p:spTgt spid="6">
                                            <p:graphicEl>
                                              <a:dgm id="{C18768BC-15A8-4045-B395-AFBD17329C39}"/>
                                            </p:graphicEl>
                                          </p:spTgt>
                                        </p:tgtEl>
                                        <p:attrNameLst>
                                          <p:attrName>style.visibility</p:attrName>
                                        </p:attrNameLst>
                                      </p:cBhvr>
                                      <p:to>
                                        <p:strVal val="visible"/>
                                      </p:to>
                                    </p:set>
                                    <p:animEffect transition="in" filter="wipe(up)">
                                      <p:cBhvr>
                                        <p:cTn id="15" dur="1000"/>
                                        <p:tgtEl>
                                          <p:spTgt spid="6">
                                            <p:graphicEl>
                                              <a:dgm id="{C18768BC-15A8-4045-B395-AFBD17329C39}"/>
                                            </p:graphicEl>
                                          </p:spTgt>
                                        </p:tgtEl>
                                      </p:cBhvr>
                                    </p:animEffect>
                                  </p:childTnLst>
                                </p:cTn>
                              </p:par>
                            </p:childTnLst>
                          </p:cTn>
                        </p:par>
                        <p:par>
                          <p:cTn id="16" fill="hold">
                            <p:stCondLst>
                              <p:cond delay="3000"/>
                            </p:stCondLst>
                            <p:childTnLst>
                              <p:par>
                                <p:cTn id="17" presetID="22" presetClass="entr" presetSubtype="1" fill="hold" grpId="0" nodeType="afterEffect">
                                  <p:stCondLst>
                                    <p:cond delay="0"/>
                                  </p:stCondLst>
                                  <p:childTnLst>
                                    <p:set>
                                      <p:cBhvr>
                                        <p:cTn id="18" dur="1" fill="hold">
                                          <p:stCondLst>
                                            <p:cond delay="0"/>
                                          </p:stCondLst>
                                        </p:cTn>
                                        <p:tgtEl>
                                          <p:spTgt spid="6">
                                            <p:graphicEl>
                                              <a:dgm id="{FBE7CDAF-D6D3-47FD-8A42-CC86D930EFF1}"/>
                                            </p:graphicEl>
                                          </p:spTgt>
                                        </p:tgtEl>
                                        <p:attrNameLst>
                                          <p:attrName>style.visibility</p:attrName>
                                        </p:attrNameLst>
                                      </p:cBhvr>
                                      <p:to>
                                        <p:strVal val="visible"/>
                                      </p:to>
                                    </p:set>
                                    <p:animEffect transition="in" filter="wipe(up)">
                                      <p:cBhvr>
                                        <p:cTn id="19" dur="1000"/>
                                        <p:tgtEl>
                                          <p:spTgt spid="6">
                                            <p:graphicEl>
                                              <a:dgm id="{FBE7CDAF-D6D3-47FD-8A42-CC86D930EFF1}"/>
                                            </p:graphicEl>
                                          </p:spTgt>
                                        </p:tgtEl>
                                      </p:cBhvr>
                                    </p:animEffect>
                                  </p:childTnLst>
                                </p:cTn>
                              </p:par>
                            </p:childTnLst>
                          </p:cTn>
                        </p:par>
                        <p:par>
                          <p:cTn id="20" fill="hold">
                            <p:stCondLst>
                              <p:cond delay="4000"/>
                            </p:stCondLst>
                            <p:childTnLst>
                              <p:par>
                                <p:cTn id="21" presetID="22" presetClass="entr" presetSubtype="1" fill="hold" grpId="0" nodeType="afterEffect">
                                  <p:stCondLst>
                                    <p:cond delay="0"/>
                                  </p:stCondLst>
                                  <p:childTnLst>
                                    <p:set>
                                      <p:cBhvr>
                                        <p:cTn id="22" dur="1" fill="hold">
                                          <p:stCondLst>
                                            <p:cond delay="0"/>
                                          </p:stCondLst>
                                        </p:cTn>
                                        <p:tgtEl>
                                          <p:spTgt spid="6">
                                            <p:graphicEl>
                                              <a:dgm id="{96CDE982-B193-4FA2-BC8C-1F57FBAA0C1F}"/>
                                            </p:graphicEl>
                                          </p:spTgt>
                                        </p:tgtEl>
                                        <p:attrNameLst>
                                          <p:attrName>style.visibility</p:attrName>
                                        </p:attrNameLst>
                                      </p:cBhvr>
                                      <p:to>
                                        <p:strVal val="visible"/>
                                      </p:to>
                                    </p:set>
                                    <p:animEffect transition="in" filter="wipe(up)">
                                      <p:cBhvr>
                                        <p:cTn id="23" dur="1000"/>
                                        <p:tgtEl>
                                          <p:spTgt spid="6">
                                            <p:graphicEl>
                                              <a:dgm id="{96CDE982-B193-4FA2-BC8C-1F57FBAA0C1F}"/>
                                            </p:graphicEl>
                                          </p:spTgt>
                                        </p:tgtEl>
                                      </p:cBhvr>
                                    </p:animEffect>
                                  </p:childTnLst>
                                </p:cTn>
                              </p:par>
                            </p:childTnLst>
                          </p:cTn>
                        </p:par>
                        <p:par>
                          <p:cTn id="24" fill="hold">
                            <p:stCondLst>
                              <p:cond delay="5000"/>
                            </p:stCondLst>
                            <p:childTnLst>
                              <p:par>
                                <p:cTn id="25" presetID="22" presetClass="entr" presetSubtype="1" fill="hold" grpId="0" nodeType="afterEffect">
                                  <p:stCondLst>
                                    <p:cond delay="0"/>
                                  </p:stCondLst>
                                  <p:childTnLst>
                                    <p:set>
                                      <p:cBhvr>
                                        <p:cTn id="26" dur="1" fill="hold">
                                          <p:stCondLst>
                                            <p:cond delay="0"/>
                                          </p:stCondLst>
                                        </p:cTn>
                                        <p:tgtEl>
                                          <p:spTgt spid="6">
                                            <p:graphicEl>
                                              <a:dgm id="{D3B7B982-6A70-4F00-BB94-B89BF41BCA93}"/>
                                            </p:graphicEl>
                                          </p:spTgt>
                                        </p:tgtEl>
                                        <p:attrNameLst>
                                          <p:attrName>style.visibility</p:attrName>
                                        </p:attrNameLst>
                                      </p:cBhvr>
                                      <p:to>
                                        <p:strVal val="visible"/>
                                      </p:to>
                                    </p:set>
                                    <p:animEffect transition="in" filter="wipe(up)">
                                      <p:cBhvr>
                                        <p:cTn id="27" dur="1000"/>
                                        <p:tgtEl>
                                          <p:spTgt spid="6">
                                            <p:graphicEl>
                                              <a:dgm id="{D3B7B982-6A70-4F00-BB94-B89BF41BCA93}"/>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lvlOne"/>
        </p:bldSub>
      </p:bldGraphic>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hangingPunct="1"/>
            <a:r>
              <a:rPr lang="en-US" dirty="0" smtClean="0"/>
              <a:t>Request Form - Overview</a:t>
            </a:r>
          </a:p>
        </p:txBody>
      </p:sp>
      <p:sp>
        <p:nvSpPr>
          <p:cNvPr id="8195" name="Content Placeholder 2"/>
          <p:cNvSpPr>
            <a:spLocks noGrp="1"/>
          </p:cNvSpPr>
          <p:nvPr>
            <p:ph sz="half" idx="1"/>
          </p:nvPr>
        </p:nvSpPr>
        <p:spPr/>
        <p:txBody>
          <a:bodyPr/>
          <a:lstStyle/>
          <a:p>
            <a:pPr eaLnBrk="1" hangingPunct="1"/>
            <a:r>
              <a:rPr lang="en-US" dirty="0" smtClean="0"/>
              <a:t>Position Information</a:t>
            </a:r>
          </a:p>
          <a:p>
            <a:pPr lvl="1"/>
            <a:r>
              <a:rPr lang="en-US" dirty="0" smtClean="0"/>
              <a:t>Faculty Position Title</a:t>
            </a:r>
          </a:p>
          <a:p>
            <a:pPr lvl="1"/>
            <a:r>
              <a:rPr lang="en-US" dirty="0" smtClean="0"/>
              <a:t>Division</a:t>
            </a:r>
          </a:p>
          <a:p>
            <a:pPr lvl="1"/>
            <a:r>
              <a:rPr lang="en-US" dirty="0" smtClean="0"/>
              <a:t>Program/Service Area</a:t>
            </a:r>
          </a:p>
          <a:p>
            <a:pPr lvl="1" eaLnBrk="1" hangingPunct="1"/>
            <a:endParaRPr lang="en-US" dirty="0" smtClean="0"/>
          </a:p>
        </p:txBody>
      </p:sp>
      <p:sp>
        <p:nvSpPr>
          <p:cNvPr id="5" name="Content Placeholder 4"/>
          <p:cNvSpPr>
            <a:spLocks noGrp="1"/>
          </p:cNvSpPr>
          <p:nvPr>
            <p:ph sz="half" idx="2"/>
          </p:nvPr>
        </p:nvSpPr>
        <p:spPr/>
        <p:txBody>
          <a:bodyPr/>
          <a:lstStyle/>
          <a:p>
            <a:r>
              <a:rPr lang="en-US" dirty="0" smtClean="0"/>
              <a:t>Criteria to Address</a:t>
            </a:r>
          </a:p>
          <a:p>
            <a:pPr lvl="1"/>
            <a:r>
              <a:rPr lang="en-US" dirty="0" smtClean="0"/>
              <a:t>Six Items</a:t>
            </a:r>
          </a:p>
          <a:p>
            <a:pPr lvl="2"/>
            <a:r>
              <a:rPr lang="en-US" dirty="0" smtClean="0"/>
              <a:t>Tenured/Tenure Track vs. Part-time Ration/Total FTEF</a:t>
            </a:r>
          </a:p>
          <a:p>
            <a:pPr lvl="2"/>
            <a:r>
              <a:rPr lang="en-US" dirty="0" smtClean="0"/>
              <a:t>Description of Position/Assignment</a:t>
            </a:r>
          </a:p>
          <a:p>
            <a:pPr lvl="2"/>
            <a:r>
              <a:rPr lang="en-US" dirty="0" smtClean="0"/>
              <a:t>Rationale</a:t>
            </a:r>
          </a:p>
          <a:p>
            <a:pPr lvl="2"/>
            <a:r>
              <a:rPr lang="en-US" dirty="0" smtClean="0"/>
              <a:t>Enhancement of Program/Service Area</a:t>
            </a:r>
          </a:p>
          <a:p>
            <a:pPr lvl="2"/>
            <a:r>
              <a:rPr lang="en-US" dirty="0" smtClean="0"/>
              <a:t>Effect of not filling request</a:t>
            </a:r>
          </a:p>
          <a:p>
            <a:pPr lvl="2"/>
            <a:r>
              <a:rPr lang="en-US" dirty="0" smtClean="0"/>
              <a:t>Other considerations</a:t>
            </a:r>
          </a:p>
        </p:txBody>
      </p:sp>
    </p:spTree>
    <p:extLst>
      <p:ext uri="{BB962C8B-B14F-4D97-AF65-F5344CB8AC3E}">
        <p14:creationId xmlns:p14="http://schemas.microsoft.com/office/powerpoint/2010/main" val="36593940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FHP Rubric 2015-2016.pdf - Adobe Acrobat Pro"/>
          <p:cNvPicPr>
            <a:picLocks noChangeAspect="1"/>
          </p:cNvPicPr>
          <p:nvPr/>
        </p:nvPicPr>
        <p:blipFill rotWithShape="1">
          <a:blip r:embed="rId2" cstate="email">
            <a:extLst>
              <a:ext uri="{28A0092B-C50C-407E-A947-70E740481C1C}">
                <a14:useLocalDpi xmlns:a14="http://schemas.microsoft.com/office/drawing/2010/main" val="0"/>
              </a:ext>
            </a:extLst>
          </a:blip>
          <a:srcRect l="19658" t="23791" r="18818" b="1349"/>
          <a:stretch/>
        </p:blipFill>
        <p:spPr>
          <a:xfrm>
            <a:off x="1168398" y="1629939"/>
            <a:ext cx="6798735" cy="4975155"/>
          </a:xfrm>
          <a:prstGeom prst="rect">
            <a:avLst/>
          </a:prstGeom>
        </p:spPr>
      </p:pic>
      <p:sp>
        <p:nvSpPr>
          <p:cNvPr id="2" name="Title 1"/>
          <p:cNvSpPr>
            <a:spLocks noGrp="1"/>
          </p:cNvSpPr>
          <p:nvPr>
            <p:ph type="title"/>
          </p:nvPr>
        </p:nvSpPr>
        <p:spPr>
          <a:xfrm>
            <a:off x="457200" y="274638"/>
            <a:ext cx="8229600" cy="1143000"/>
          </a:xfrm>
        </p:spPr>
        <p:txBody>
          <a:bodyPr/>
          <a:lstStyle/>
          <a:p>
            <a:r>
              <a:rPr lang="en-US" dirty="0" smtClean="0"/>
              <a:t>Rubric</a:t>
            </a:r>
            <a:endParaRPr lang="en-US" dirty="0"/>
          </a:p>
        </p:txBody>
      </p:sp>
      <p:sp>
        <p:nvSpPr>
          <p:cNvPr id="8194" name="Rectangle 2"/>
          <p:cNvSpPr>
            <a:spLocks noChangeArrowheads="1"/>
          </p:cNvSpPr>
          <p:nvPr/>
        </p:nvSpPr>
        <p:spPr bwMode="auto">
          <a:xfrm>
            <a:off x="0" y="106680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San Diego Mesa College</a:t>
            </a:r>
            <a:br>
              <a:rPr kumimoji="0" lang="en-US" sz="12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br>
            <a:r>
              <a:rPr kumimoji="0" lang="en-US" sz="12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Faculty Hiring Prioritization</a:t>
            </a:r>
            <a:r>
              <a:rPr kumimoji="0" lang="en-US" sz="10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 </a:t>
            </a:r>
            <a:r>
              <a:rPr kumimoji="0" lang="en-US" sz="1200" b="1"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Scoring Rubric</a:t>
            </a:r>
            <a:endParaRPr kumimoji="0" lang="en-US" sz="1800" b="0" i="0" u="none" strike="noStrike" cap="none" normalizeH="0" baseline="0" dirty="0" smtClean="0">
              <a:ln>
                <a:noFill/>
              </a:ln>
              <a:solidFill>
                <a:schemeClr val="tx1"/>
              </a:solidFill>
              <a:effectLst/>
              <a:latin typeface="Arial" pitchFamily="34" charset="0"/>
            </a:endParaRPr>
          </a:p>
        </p:txBody>
      </p:sp>
    </p:spTree>
    <p:extLst>
      <p:ext uri="{BB962C8B-B14F-4D97-AF65-F5344CB8AC3E}">
        <p14:creationId xmlns:p14="http://schemas.microsoft.com/office/powerpoint/2010/main" val="30244210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 </a:t>
            </a:r>
            <a:br>
              <a:rPr lang="en-US" dirty="0" smtClean="0"/>
            </a:br>
            <a:r>
              <a:rPr lang="en-US" sz="1400" b="1" dirty="0" smtClean="0">
                <a:solidFill>
                  <a:srgbClr val="C00000"/>
                </a:solidFill>
              </a:rPr>
              <a:t>1. Tenured/Tenure </a:t>
            </a:r>
            <a:r>
              <a:rPr lang="en-US" sz="1400" b="1" dirty="0">
                <a:solidFill>
                  <a:srgbClr val="C00000"/>
                </a:solidFill>
              </a:rPr>
              <a:t>Track vs. Part-time Ratio/Total FTEF from previous academic year.</a:t>
            </a:r>
          </a:p>
        </p:txBody>
      </p:sp>
      <p:pic>
        <p:nvPicPr>
          <p:cNvPr id="4" name="Content Placeholder 3" descr="TiddlyWinks.pdf - Adobe Acrobat Pro"/>
          <p:cNvPicPr>
            <a:picLocks noGrp="1" noChangeAspect="1"/>
          </p:cNvPicPr>
          <p:nvPr>
            <p:ph idx="1"/>
          </p:nvPr>
        </p:nvPicPr>
        <p:blipFill rotWithShape="1">
          <a:blip r:embed="rId2" cstate="email">
            <a:extLst>
              <a:ext uri="{28A0092B-C50C-407E-A947-70E740481C1C}">
                <a14:useLocalDpi xmlns:a14="http://schemas.microsoft.com/office/drawing/2010/main" val="0"/>
              </a:ext>
            </a:extLst>
          </a:blip>
          <a:srcRect l="20064" t="14902" r="20810" b="47696"/>
          <a:stretch/>
        </p:blipFill>
        <p:spPr>
          <a:xfrm>
            <a:off x="752951" y="2279929"/>
            <a:ext cx="7838960" cy="2982184"/>
          </a:xfrm>
        </p:spPr>
      </p:pic>
    </p:spTree>
    <p:extLst>
      <p:ext uri="{BB962C8B-B14F-4D97-AF65-F5344CB8AC3E}">
        <p14:creationId xmlns:p14="http://schemas.microsoft.com/office/powerpoint/2010/main" val="85083758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1600" dirty="0" smtClean="0"/>
              <a:t/>
            </a:r>
            <a:br>
              <a:rPr lang="en-US" sz="1600" dirty="0" smtClean="0"/>
            </a:br>
            <a:r>
              <a:rPr lang="en-US" sz="1600" b="1" dirty="0" smtClean="0">
                <a:solidFill>
                  <a:srgbClr val="C00000"/>
                </a:solidFill>
              </a:rPr>
              <a:t>2. Description of Position/Assignment: Describe all aspects of the position, including non-teaching assignments. (250 word limit)</a:t>
            </a:r>
            <a:endParaRPr lang="en-US" sz="1600" b="1" dirty="0">
              <a:solidFill>
                <a:srgbClr val="C00000"/>
              </a:solidFill>
            </a:endParaRPr>
          </a:p>
        </p:txBody>
      </p:sp>
      <p:sp>
        <p:nvSpPr>
          <p:cNvPr id="4" name="Content Placeholder 3"/>
          <p:cNvSpPr>
            <a:spLocks noGrp="1"/>
          </p:cNvSpPr>
          <p:nvPr>
            <p:ph idx="1"/>
          </p:nvPr>
        </p:nvSpPr>
        <p:spPr/>
        <p:txBody>
          <a:bodyPr>
            <a:normAutofit lnSpcReduction="10000"/>
          </a:bodyPr>
          <a:lstStyle/>
          <a:p>
            <a:pPr indent="342900">
              <a:buNone/>
            </a:pPr>
            <a:r>
              <a:rPr lang="en-US" sz="1400" dirty="0" smtClean="0"/>
              <a:t>As referenced in the “Program Changes,” “Success and Retention,” and “Productivity” areas of the Tiddlywinks Program Review, there is a critical need for new tenure-track (TT) faculty for the Tiddlywinks discipline.</a:t>
            </a:r>
          </a:p>
          <a:p>
            <a:pPr indent="342900">
              <a:buNone/>
            </a:pPr>
            <a:r>
              <a:rPr lang="en-US" sz="1400" dirty="0" smtClean="0"/>
              <a:t>A new TT faculty member is needed to meet the demand of the increased number of class sections. This position will also serve as the Director of the program, which will meet the requirements of establishing an apprenticeship program in partnership with the Tiddlywinks Trade Union Local 3325 (TTU; Program Goal #1). The TT faculty member will work with the TTU and employers in the community to expand the program allowing Mesa to meet the needs of the Business Community in this area. </a:t>
            </a:r>
          </a:p>
          <a:p>
            <a:pPr indent="342900">
              <a:buNone/>
            </a:pPr>
            <a:r>
              <a:rPr lang="en-US" sz="1400" dirty="0" smtClean="0"/>
              <a:t>The new faculty member will teach classes, review and revise curriculum, prepare the program review, and serve as the chair of the Tiddlywinks Advisory Committee in addition to other departmental and college duties.</a:t>
            </a:r>
          </a:p>
          <a:p>
            <a:pPr indent="342900">
              <a:buNone/>
            </a:pPr>
            <a:r>
              <a:rPr lang="en-US" sz="1400" dirty="0" smtClean="0"/>
              <a:t>The addition of this new TT faculty will allow the Tiddlywinks Program to meet the needs of students and the community through establishing a new apprenticeship program that will provide students with employment or preparation for further education in the field upon graduation.</a:t>
            </a:r>
          </a:p>
          <a:p>
            <a:endParaRPr lang="en-US" sz="1400" dirty="0"/>
          </a:p>
        </p:txBody>
      </p:sp>
    </p:spTree>
    <p:extLst>
      <p:ext uri="{BB962C8B-B14F-4D97-AF65-F5344CB8AC3E}">
        <p14:creationId xmlns:p14="http://schemas.microsoft.com/office/powerpoint/2010/main" val="14189077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381000" y="689380"/>
            <a:ext cx="8229600" cy="6019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0" dirty="0">
              <a:solidFill>
                <a:schemeClr val="tx1"/>
              </a:solidFill>
            </a:endParaRPr>
          </a:p>
        </p:txBody>
      </p:sp>
      <p:sp>
        <p:nvSpPr>
          <p:cNvPr id="6" name="Oval 5"/>
          <p:cNvSpPr/>
          <p:nvPr/>
        </p:nvSpPr>
        <p:spPr>
          <a:xfrm>
            <a:off x="994367" y="1142999"/>
            <a:ext cx="7048500" cy="5181600"/>
          </a:xfrm>
          <a:prstGeom prst="ellipse">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err="1" smtClean="0">
                <a:solidFill>
                  <a:schemeClr val="tx1"/>
                </a:solidFill>
              </a:rPr>
              <a:t>oooRERRRRB</a:t>
            </a:r>
            <a:endParaRPr lang="en-US" sz="1000" dirty="0">
              <a:solidFill>
                <a:schemeClr val="tx1"/>
              </a:solidFill>
            </a:endParaRPr>
          </a:p>
        </p:txBody>
      </p:sp>
      <p:sp>
        <p:nvSpPr>
          <p:cNvPr id="7" name="Oval 6"/>
          <p:cNvSpPr/>
          <p:nvPr/>
        </p:nvSpPr>
        <p:spPr>
          <a:xfrm>
            <a:off x="3078593" y="2527592"/>
            <a:ext cx="3026931" cy="2283980"/>
          </a:xfrm>
          <a:prstGeom prst="ellipse">
            <a:avLst/>
          </a:prstGeom>
          <a:blipFill>
            <a:blip r:embed="rId2"/>
            <a:stretch>
              <a:fillRect/>
            </a:stretch>
          </a:blipFill>
          <a:ln cmpd="sng">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smtClean="0">
              <a:solidFill>
                <a:schemeClr val="bg1"/>
              </a:solidFill>
            </a:endParaRPr>
          </a:p>
        </p:txBody>
      </p:sp>
      <p:sp>
        <p:nvSpPr>
          <p:cNvPr id="12" name="Rectangle 11"/>
          <p:cNvSpPr/>
          <p:nvPr/>
        </p:nvSpPr>
        <p:spPr>
          <a:xfrm>
            <a:off x="914400" y="3505200"/>
            <a:ext cx="1748848" cy="66017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rPr>
              <a:t>DISCUSS GOALS, OUTCOMES, ASSESSMENTS, ACTIONS</a:t>
            </a:r>
          </a:p>
          <a:p>
            <a:pPr algn="ctr"/>
            <a:r>
              <a:rPr lang="en-US" sz="900" b="1" i="1" dirty="0" smtClean="0"/>
              <a:t>P</a:t>
            </a:r>
            <a:r>
              <a:rPr lang="en-US" sz="900" b="1" i="1" dirty="0" smtClean="0">
                <a:solidFill>
                  <a:schemeClr val="tx1"/>
                </a:solidFill>
              </a:rPr>
              <a:t>PRESIDENT’S CABINET RETREAT</a:t>
            </a:r>
            <a:endParaRPr lang="en-US" sz="900" b="1" i="1" dirty="0"/>
          </a:p>
        </p:txBody>
      </p:sp>
      <p:sp>
        <p:nvSpPr>
          <p:cNvPr id="13" name="Rectangle 12"/>
          <p:cNvSpPr/>
          <p:nvPr/>
        </p:nvSpPr>
        <p:spPr>
          <a:xfrm>
            <a:off x="3716770" y="5425589"/>
            <a:ext cx="2074430" cy="530001"/>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rPr>
              <a:t>EVALUATE PROCESSES,</a:t>
            </a:r>
          </a:p>
          <a:p>
            <a:pPr algn="ctr"/>
            <a:r>
              <a:rPr lang="en-US" sz="1000" dirty="0" smtClean="0">
                <a:solidFill>
                  <a:schemeClr val="tx1"/>
                </a:solidFill>
              </a:rPr>
              <a:t>RECOMMEND REVISIONS</a:t>
            </a:r>
          </a:p>
          <a:p>
            <a:pPr algn="ctr"/>
            <a:r>
              <a:rPr lang="en-US" sz="900" b="1" i="1" dirty="0" smtClean="0">
                <a:solidFill>
                  <a:schemeClr val="tx1"/>
                </a:solidFill>
              </a:rPr>
              <a:t>PIE COMMITTEE, PRESIDENT’S CABINET</a:t>
            </a:r>
            <a:endParaRPr lang="en-US" sz="900" b="1" i="1" dirty="0">
              <a:solidFill>
                <a:schemeClr val="tx1"/>
              </a:solidFill>
            </a:endParaRPr>
          </a:p>
        </p:txBody>
      </p:sp>
      <p:sp>
        <p:nvSpPr>
          <p:cNvPr id="14" name="Rectangle 13"/>
          <p:cNvSpPr/>
          <p:nvPr/>
        </p:nvSpPr>
        <p:spPr>
          <a:xfrm>
            <a:off x="6400800" y="4530163"/>
            <a:ext cx="1447801" cy="58765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rPr>
              <a:t>PRIORITIZE RESOURCE REQUESTS</a:t>
            </a:r>
          </a:p>
          <a:p>
            <a:pPr algn="ctr"/>
            <a:r>
              <a:rPr lang="en-US" sz="900" b="1" i="1" dirty="0" smtClean="0">
                <a:solidFill>
                  <a:schemeClr val="tx1"/>
                </a:solidFill>
              </a:rPr>
              <a:t>FHP, CHP, BARC, PIE</a:t>
            </a:r>
            <a:endParaRPr lang="en-US" sz="900" b="1" i="1" dirty="0">
              <a:solidFill>
                <a:schemeClr val="tx1"/>
              </a:solidFill>
            </a:endParaRPr>
          </a:p>
        </p:txBody>
      </p:sp>
      <p:sp>
        <p:nvSpPr>
          <p:cNvPr id="15" name="Rectangle 14"/>
          <p:cNvSpPr/>
          <p:nvPr/>
        </p:nvSpPr>
        <p:spPr>
          <a:xfrm>
            <a:off x="6629400" y="3581400"/>
            <a:ext cx="1533526" cy="583969"/>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rPr>
              <a:t>INTEGRATE  SSSP, IT, EQUITY, TITLE V PLANS</a:t>
            </a:r>
          </a:p>
          <a:p>
            <a:pPr algn="ctr"/>
            <a:r>
              <a:rPr lang="en-US" sz="1000" b="1" i="1" dirty="0" smtClean="0">
                <a:solidFill>
                  <a:schemeClr val="tx1"/>
                </a:solidFill>
              </a:rPr>
              <a:t> </a:t>
            </a:r>
            <a:r>
              <a:rPr lang="en-US" sz="900" b="1" i="1" dirty="0" smtClean="0">
                <a:solidFill>
                  <a:schemeClr val="tx1"/>
                </a:solidFill>
              </a:rPr>
              <a:t>CAMPUSWIDE</a:t>
            </a:r>
            <a:endParaRPr lang="en-US" sz="900" b="1" i="1" dirty="0">
              <a:solidFill>
                <a:schemeClr val="tx1"/>
              </a:solidFill>
            </a:endParaRPr>
          </a:p>
        </p:txBody>
      </p:sp>
      <p:sp>
        <p:nvSpPr>
          <p:cNvPr id="16" name="Rectangle 15"/>
          <p:cNvSpPr/>
          <p:nvPr/>
        </p:nvSpPr>
        <p:spPr>
          <a:xfrm>
            <a:off x="6400800" y="2514600"/>
            <a:ext cx="1609725" cy="8008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solidFill>
                  <a:schemeClr val="tx1"/>
                </a:solidFill>
              </a:rPr>
              <a:t>WRITE PROGRAM REVIEW; ASSESS OUTCOMES; ALIGN GOALS, ACTION PLANS</a:t>
            </a:r>
          </a:p>
          <a:p>
            <a:pPr algn="ctr"/>
            <a:r>
              <a:rPr lang="en-US" sz="1000" b="1" dirty="0" smtClean="0">
                <a:solidFill>
                  <a:schemeClr val="tx1"/>
                </a:solidFill>
              </a:rPr>
              <a:t> </a:t>
            </a:r>
            <a:r>
              <a:rPr lang="en-US" sz="900" b="1" i="1" dirty="0" smtClean="0">
                <a:solidFill>
                  <a:schemeClr val="tx1"/>
                </a:solidFill>
              </a:rPr>
              <a:t>ALL DEPTS &amp; UNITS</a:t>
            </a:r>
            <a:endParaRPr lang="en-US" sz="900" b="1" i="1" dirty="0">
              <a:solidFill>
                <a:schemeClr val="tx1"/>
              </a:solidFill>
            </a:endParaRPr>
          </a:p>
        </p:txBody>
      </p:sp>
      <p:sp>
        <p:nvSpPr>
          <p:cNvPr id="18" name="Rectangle 17"/>
          <p:cNvSpPr/>
          <p:nvPr/>
        </p:nvSpPr>
        <p:spPr>
          <a:xfrm>
            <a:off x="5105401" y="1692905"/>
            <a:ext cx="1523999" cy="5334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000" dirty="0" smtClean="0"/>
              <a:t>F</a:t>
            </a:r>
            <a:r>
              <a:rPr lang="en-US" sz="1000" dirty="0" smtClean="0">
                <a:solidFill>
                  <a:schemeClr val="tx1"/>
                </a:solidFill>
              </a:rPr>
              <a:t>FALL CONVOCATION;</a:t>
            </a:r>
          </a:p>
          <a:p>
            <a:pPr algn="ctr"/>
            <a:r>
              <a:rPr lang="en-US" sz="1000" dirty="0" smtClean="0">
                <a:solidFill>
                  <a:schemeClr val="tx1"/>
                </a:solidFill>
              </a:rPr>
              <a:t> IMPLEMENT PRIORITIES</a:t>
            </a:r>
          </a:p>
          <a:p>
            <a:pPr algn="ctr"/>
            <a:r>
              <a:rPr lang="en-US" sz="900" b="1" i="1" dirty="0" smtClean="0">
                <a:solidFill>
                  <a:schemeClr val="tx1"/>
                </a:solidFill>
              </a:rPr>
              <a:t>CAMPUSWIDE</a:t>
            </a:r>
            <a:endParaRPr lang="en-US" sz="900" b="1" i="1" dirty="0"/>
          </a:p>
        </p:txBody>
      </p:sp>
      <p:sp>
        <p:nvSpPr>
          <p:cNvPr id="25" name="Curved Left Arrow 24"/>
          <p:cNvSpPr/>
          <p:nvPr/>
        </p:nvSpPr>
        <p:spPr>
          <a:xfrm>
            <a:off x="7067551" y="685801"/>
            <a:ext cx="1771649" cy="6172199"/>
          </a:xfrm>
          <a:prstGeom prst="curvedLeftArrow">
            <a:avLst/>
          </a:prstGeom>
          <a:solidFill>
            <a:srgbClr val="FFCC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6" name="Curved Left Arrow 25"/>
          <p:cNvSpPr/>
          <p:nvPr/>
        </p:nvSpPr>
        <p:spPr>
          <a:xfrm rot="10800000">
            <a:off x="152401" y="533400"/>
            <a:ext cx="1828799" cy="6173175"/>
          </a:xfrm>
          <a:prstGeom prst="curvedLeftArrow">
            <a:avLst/>
          </a:prstGeom>
          <a:solidFill>
            <a:srgbClr val="FFCC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5" name="TextBox 4"/>
          <p:cNvSpPr txBox="1"/>
          <p:nvPr/>
        </p:nvSpPr>
        <p:spPr>
          <a:xfrm rot="10800000" flipV="1">
            <a:off x="1227710" y="4444171"/>
            <a:ext cx="1583178" cy="677108"/>
          </a:xfrm>
          <a:prstGeom prst="rect">
            <a:avLst/>
          </a:prstGeom>
          <a:solidFill>
            <a:schemeClr val="bg1"/>
          </a:solidFill>
          <a:ln w="28575">
            <a:solidFill>
              <a:schemeClr val="tx2"/>
            </a:solidFill>
          </a:ln>
        </p:spPr>
        <p:txBody>
          <a:bodyPr wrap="square" rtlCol="0">
            <a:spAutoFit/>
          </a:bodyPr>
          <a:lstStyle/>
          <a:p>
            <a:pPr algn="ctr"/>
            <a:r>
              <a:rPr lang="en-US" sz="1000" dirty="0" smtClean="0"/>
              <a:t>PLAN </a:t>
            </a:r>
            <a:r>
              <a:rPr lang="en-US" sz="1000" smtClean="0"/>
              <a:t>BUDGET &amp; ALLOCATE </a:t>
            </a:r>
            <a:r>
              <a:rPr lang="en-US" sz="1000" dirty="0" smtClean="0"/>
              <a:t>RESOURCES </a:t>
            </a:r>
          </a:p>
          <a:p>
            <a:pPr algn="ctr"/>
            <a:r>
              <a:rPr lang="en-US" sz="900" b="1" i="1" dirty="0" smtClean="0"/>
              <a:t>VP ADMIN SERVICES</a:t>
            </a:r>
          </a:p>
          <a:p>
            <a:pPr algn="ctr"/>
            <a:endParaRPr lang="en-US" sz="900" b="1" i="1" dirty="0"/>
          </a:p>
        </p:txBody>
      </p:sp>
      <p:sp>
        <p:nvSpPr>
          <p:cNvPr id="37" name="TextBox 36"/>
          <p:cNvSpPr txBox="1"/>
          <p:nvPr/>
        </p:nvSpPr>
        <p:spPr>
          <a:xfrm>
            <a:off x="2438400" y="1676400"/>
            <a:ext cx="1600200" cy="538609"/>
          </a:xfrm>
          <a:prstGeom prst="rect">
            <a:avLst/>
          </a:prstGeom>
          <a:solidFill>
            <a:schemeClr val="bg1"/>
          </a:solidFill>
          <a:ln w="28575">
            <a:solidFill>
              <a:schemeClr val="tx2"/>
            </a:solidFill>
          </a:ln>
        </p:spPr>
        <p:txBody>
          <a:bodyPr wrap="square" rtlCol="0">
            <a:spAutoFit/>
          </a:bodyPr>
          <a:lstStyle/>
          <a:p>
            <a:pPr algn="ctr"/>
            <a:r>
              <a:rPr lang="en-US" sz="1000" dirty="0" smtClean="0"/>
              <a:t>REVISE </a:t>
            </a:r>
            <a:r>
              <a:rPr lang="en-US" sz="1000" smtClean="0"/>
              <a:t>PROGRAM REVIEW &amp; ASSESSMENT MODULES</a:t>
            </a:r>
            <a:endParaRPr lang="en-US" sz="1000" dirty="0" smtClean="0"/>
          </a:p>
          <a:p>
            <a:pPr algn="ctr"/>
            <a:r>
              <a:rPr lang="en-US" sz="900" b="1" i="1" dirty="0" smtClean="0"/>
              <a:t>PR COMMITTEE, IE OFFICE</a:t>
            </a:r>
            <a:endParaRPr lang="en-US" sz="900" b="1" i="1" dirty="0"/>
          </a:p>
        </p:txBody>
      </p:sp>
      <p:sp>
        <p:nvSpPr>
          <p:cNvPr id="3" name="TextBox 2"/>
          <p:cNvSpPr txBox="1"/>
          <p:nvPr/>
        </p:nvSpPr>
        <p:spPr>
          <a:xfrm>
            <a:off x="1142999" y="2663279"/>
            <a:ext cx="1520249" cy="538609"/>
          </a:xfrm>
          <a:prstGeom prst="rect">
            <a:avLst/>
          </a:prstGeom>
          <a:ln>
            <a:solidFill>
              <a:schemeClr val="tx2"/>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sz="1000" dirty="0" smtClean="0"/>
              <a:t>COMMUNICATE OUTCOMES &amp; ACTIONS </a:t>
            </a:r>
            <a:r>
              <a:rPr lang="en-US" sz="900" b="1" i="1" dirty="0" smtClean="0"/>
              <a:t>CAMPUSWIDE</a:t>
            </a:r>
            <a:endParaRPr lang="en-US" sz="900" b="1" i="1" dirty="0"/>
          </a:p>
        </p:txBody>
      </p:sp>
      <p:sp>
        <p:nvSpPr>
          <p:cNvPr id="11" name="Rectangle 10"/>
          <p:cNvSpPr/>
          <p:nvPr/>
        </p:nvSpPr>
        <p:spPr>
          <a:xfrm>
            <a:off x="3078593" y="2362200"/>
            <a:ext cx="3026932" cy="1676400"/>
          </a:xfrm>
          <a:prstGeom prst="rect">
            <a:avLst/>
          </a:prstGeom>
          <a:noFill/>
        </p:spPr>
        <p:txBody>
          <a:bodyPr wrap="none" lIns="91440" tIns="45720" rIns="91440" bIns="45720">
            <a:prstTxWarp prst="textArchUp">
              <a:avLst>
                <a:gd name="adj" fmla="val 9947244"/>
              </a:avLst>
            </a:prstTxWarp>
            <a:spAutoFit/>
          </a:bodyPr>
          <a:lstStyle/>
          <a:p>
            <a:pPr algn="ctr"/>
            <a:r>
              <a:rPr lang="en-US" sz="2400" b="1" cap="none" spc="0" dirty="0" smtClean="0">
                <a:ln w="1905"/>
                <a:solidFill>
                  <a:srgbClr val="FFC000"/>
                </a:solidFill>
                <a:effectLst>
                  <a:innerShdw blurRad="69850" dist="43180" dir="5400000">
                    <a:srgbClr val="000000">
                      <a:alpha val="65000"/>
                    </a:srgbClr>
                  </a:innerShdw>
                </a:effectLst>
              </a:rPr>
              <a:t>Mission </a:t>
            </a:r>
            <a:r>
              <a:rPr lang="en-US" b="1" cap="none" spc="0" dirty="0" smtClean="0">
                <a:ln w="1905"/>
                <a:solidFill>
                  <a:srgbClr val="FFC000"/>
                </a:solidFill>
                <a:effectLst>
                  <a:innerShdw blurRad="69850" dist="43180" dir="5400000">
                    <a:srgbClr val="000000">
                      <a:alpha val="65000"/>
                    </a:srgbClr>
                  </a:innerShdw>
                </a:effectLst>
                <a:sym typeface="Wingdings"/>
              </a:rPr>
              <a:t></a:t>
            </a:r>
            <a:r>
              <a:rPr lang="en-US" sz="2400" b="1" cap="none" spc="0" dirty="0" smtClean="0">
                <a:ln w="1905"/>
                <a:solidFill>
                  <a:srgbClr val="FFC000"/>
                </a:solidFill>
                <a:effectLst>
                  <a:innerShdw blurRad="69850" dist="43180" dir="5400000">
                    <a:srgbClr val="000000">
                      <a:alpha val="65000"/>
                    </a:srgbClr>
                  </a:innerShdw>
                </a:effectLst>
                <a:sym typeface="Wingdings"/>
              </a:rPr>
              <a:t> Vision </a:t>
            </a:r>
            <a:r>
              <a:rPr lang="en-US" b="1" dirty="0" smtClean="0">
                <a:ln w="1905"/>
                <a:solidFill>
                  <a:srgbClr val="FFC000"/>
                </a:solidFill>
                <a:effectLst>
                  <a:innerShdw blurRad="69850" dist="43180" dir="5400000">
                    <a:srgbClr val="000000">
                      <a:alpha val="65000"/>
                    </a:srgbClr>
                  </a:innerShdw>
                </a:effectLst>
                <a:sym typeface="Wingdings"/>
              </a:rPr>
              <a:t></a:t>
            </a:r>
            <a:r>
              <a:rPr lang="en-US" sz="2400" b="1" cap="none" spc="0" dirty="0" smtClean="0">
                <a:ln w="1905"/>
                <a:solidFill>
                  <a:srgbClr val="FFC000"/>
                </a:solidFill>
                <a:effectLst>
                  <a:innerShdw blurRad="69850" dist="43180" dir="5400000">
                    <a:srgbClr val="000000">
                      <a:alpha val="65000"/>
                    </a:srgbClr>
                  </a:innerShdw>
                </a:effectLst>
                <a:sym typeface="Wingdings"/>
              </a:rPr>
              <a:t> Values</a:t>
            </a:r>
            <a:endParaRPr lang="en-US" sz="2400" b="1" cap="none" spc="0" dirty="0">
              <a:ln w="1905"/>
              <a:solidFill>
                <a:srgbClr val="FFC000"/>
              </a:solidFill>
              <a:effectLst>
                <a:innerShdw blurRad="69850" dist="43180" dir="5400000">
                  <a:srgbClr val="000000">
                    <a:alpha val="65000"/>
                  </a:srgbClr>
                </a:innerShdw>
              </a:effectLst>
            </a:endParaRPr>
          </a:p>
        </p:txBody>
      </p:sp>
      <p:sp>
        <p:nvSpPr>
          <p:cNvPr id="27" name="Rectangle 26"/>
          <p:cNvSpPr/>
          <p:nvPr/>
        </p:nvSpPr>
        <p:spPr>
          <a:xfrm>
            <a:off x="1681163" y="990600"/>
            <a:ext cx="5715000" cy="2514600"/>
          </a:xfrm>
          <a:prstGeom prst="rect">
            <a:avLst/>
          </a:prstGeom>
          <a:noFill/>
        </p:spPr>
        <p:txBody>
          <a:bodyPr wrap="none" lIns="91440" tIns="45720" rIns="91440" bIns="45720">
            <a:prstTxWarp prst="textArchUp">
              <a:avLst>
                <a:gd name="adj" fmla="val 9947244"/>
              </a:avLst>
            </a:prstTxWarp>
            <a:spAutoFit/>
          </a:bodyPr>
          <a:lstStyle/>
          <a:p>
            <a:pPr algn="ctr"/>
            <a:r>
              <a:rPr lang="en-US"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Annual Integrated Planning Cycle</a:t>
            </a:r>
            <a:endParaRPr lang="en-US" sz="24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7" name="Rectangle 16"/>
          <p:cNvSpPr/>
          <p:nvPr/>
        </p:nvSpPr>
        <p:spPr>
          <a:xfrm>
            <a:off x="2971800" y="2855640"/>
            <a:ext cx="3276600" cy="2128742"/>
          </a:xfrm>
          <a:prstGeom prst="rect">
            <a:avLst/>
          </a:prstGeom>
          <a:noFill/>
        </p:spPr>
        <p:txBody>
          <a:bodyPr wrap="none" lIns="91440" tIns="45720" rIns="91440" bIns="45720">
            <a:prstTxWarp prst="textArchDown">
              <a:avLst>
                <a:gd name="adj" fmla="val 21546549"/>
              </a:avLst>
            </a:prstTxWarp>
            <a:spAutoFit/>
          </a:bodyPr>
          <a:lstStyle/>
          <a:p>
            <a:pPr algn="ctr"/>
            <a:r>
              <a:rPr lang="en-US" sz="2400" b="1" dirty="0" smtClean="0">
                <a:ln w="1905"/>
                <a:solidFill>
                  <a:srgbClr val="FFC000"/>
                </a:solidFill>
                <a:effectLst>
                  <a:innerShdw blurRad="69850" dist="43180" dir="5400000">
                    <a:srgbClr val="000000">
                      <a:alpha val="65000"/>
                    </a:srgbClr>
                  </a:innerShdw>
                </a:effectLst>
              </a:rPr>
              <a:t>Strategic Goals </a:t>
            </a:r>
            <a:r>
              <a:rPr lang="en-US" b="1" dirty="0" smtClean="0">
                <a:ln w="1905"/>
                <a:solidFill>
                  <a:srgbClr val="FFC000"/>
                </a:solidFill>
                <a:effectLst>
                  <a:innerShdw blurRad="69850" dist="43180" dir="5400000">
                    <a:srgbClr val="000000">
                      <a:alpha val="65000"/>
                    </a:srgbClr>
                  </a:innerShdw>
                </a:effectLst>
                <a:sym typeface="Wingdings"/>
              </a:rPr>
              <a:t></a:t>
            </a:r>
            <a:r>
              <a:rPr lang="en-US" sz="5400" b="1" dirty="0" smtClean="0">
                <a:ln w="1905"/>
                <a:solidFill>
                  <a:srgbClr val="FFC000"/>
                </a:solidFill>
                <a:effectLst>
                  <a:innerShdw blurRad="69850" dist="43180" dir="5400000">
                    <a:srgbClr val="000000">
                      <a:alpha val="65000"/>
                    </a:srgbClr>
                  </a:innerShdw>
                </a:effectLst>
              </a:rPr>
              <a:t> </a:t>
            </a:r>
            <a:r>
              <a:rPr lang="en-US" sz="2400" b="1" dirty="0" smtClean="0">
                <a:ln w="1905"/>
                <a:solidFill>
                  <a:srgbClr val="FFC000"/>
                </a:solidFill>
                <a:effectLst>
                  <a:innerShdw blurRad="69850" dist="43180" dir="5400000">
                    <a:srgbClr val="000000">
                      <a:alpha val="65000"/>
                    </a:srgbClr>
                  </a:innerShdw>
                </a:effectLst>
              </a:rPr>
              <a:t>IE-Dashboard</a:t>
            </a:r>
            <a:endParaRPr lang="en-US" sz="2400" b="1" dirty="0">
              <a:ln w="1905"/>
              <a:solidFill>
                <a:srgbClr val="FFC000"/>
              </a:solidFill>
              <a:effectLst>
                <a:innerShdw blurRad="69850" dist="43180" dir="5400000">
                  <a:srgbClr val="000000">
                    <a:alpha val="65000"/>
                  </a:srgbClr>
                </a:innerShdw>
              </a:effectLst>
            </a:endParaRPr>
          </a:p>
        </p:txBody>
      </p:sp>
      <p:pic>
        <p:nvPicPr>
          <p:cNvPr id="1027" name="Picture 3" descr="C:\Users\lheil\Documents\Logos\AAANewLogo.Signage\mesa logo version 2\mesa new logo2_ 2011_blue.pn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2469284" y="240821"/>
            <a:ext cx="4236316" cy="36877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781800" y="5638800"/>
            <a:ext cx="457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7239000" y="1752600"/>
            <a:ext cx="457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1905000" y="5661423"/>
            <a:ext cx="457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1295400" y="1752600"/>
            <a:ext cx="4572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228600" y="6553200"/>
            <a:ext cx="1371600" cy="507831"/>
          </a:xfrm>
          <a:prstGeom prst="rect">
            <a:avLst/>
          </a:prstGeom>
          <a:noFill/>
        </p:spPr>
        <p:txBody>
          <a:bodyPr wrap="square" rtlCol="0">
            <a:spAutoFit/>
          </a:bodyPr>
          <a:lstStyle/>
          <a:p>
            <a:r>
              <a:rPr lang="en-US" sz="900" dirty="0" smtClean="0"/>
              <a:t>Approved President’s Cabinet 5/5/2015</a:t>
            </a:r>
          </a:p>
          <a:p>
            <a:endParaRPr lang="en-US" sz="900" dirty="0"/>
          </a:p>
        </p:txBody>
      </p:sp>
    </p:spTree>
    <p:extLst>
      <p:ext uri="{BB962C8B-B14F-4D97-AF65-F5344CB8AC3E}">
        <p14:creationId xmlns:p14="http://schemas.microsoft.com/office/powerpoint/2010/main" val="5228206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914400" y="381000"/>
            <a:ext cx="7772400" cy="1143000"/>
          </a:xfrm>
        </p:spPr>
        <p:txBody>
          <a:bodyPr/>
          <a:lstStyle/>
          <a:p>
            <a:r>
              <a:rPr lang="en-US" sz="1600" b="1" dirty="0" smtClean="0">
                <a:solidFill>
                  <a:srgbClr val="C00000"/>
                </a:solidFill>
              </a:rPr>
              <a:t>3. Rationale for the Position: Description of Need. Please give a written description of your need and support with relevant data as provided by the Office of Institutional Effectiveness. (500 word limit)</a:t>
            </a:r>
          </a:p>
        </p:txBody>
      </p:sp>
      <p:sp>
        <p:nvSpPr>
          <p:cNvPr id="11267" name="Content Placeholder 2"/>
          <p:cNvSpPr>
            <a:spLocks noGrp="1"/>
          </p:cNvSpPr>
          <p:nvPr>
            <p:ph idx="1"/>
          </p:nvPr>
        </p:nvSpPr>
        <p:spPr/>
        <p:txBody>
          <a:bodyPr>
            <a:normAutofit fontScale="92500" lnSpcReduction="10000"/>
          </a:bodyPr>
          <a:lstStyle/>
          <a:p>
            <a:pPr indent="342900">
              <a:buNone/>
            </a:pPr>
            <a:r>
              <a:rPr lang="en-US" sz="1400" dirty="0" smtClean="0"/>
              <a:t>The Tiddlywinks program currently offers 82 class sections, with adjunct faculty teaching 75% of these sections. As seen in the data provided, the trend towards an increasing number of students enrolling in Tiddlywinks classes is apparent. It has increased from 77% efficiency in spring 2007, to 93% in spring 2013. This is likely due to the demand in the industry as indicated in the college’s recent environmental scan. </a:t>
            </a:r>
          </a:p>
          <a:p>
            <a:pPr indent="342900">
              <a:buNone/>
            </a:pPr>
            <a:r>
              <a:rPr lang="en-US" sz="1400" dirty="0" smtClean="0"/>
              <a:t>As indicated, there is ratio of about 78% adjunct to 22% full-time faculty for spring 2013. Previous years reflect similar ratios, with the full-time faculty percentage never exceeding 30%. A new faculty position will reduce this excessive reliance on adjuncts. The program values its highly qualified adjunct faculty, but requires full-time faculty to meet with and mentor students, to perform duties within the disciplines and to perform duties within the campus community, such as those mentioned in the previous section of this request.</a:t>
            </a:r>
          </a:p>
          <a:p>
            <a:pPr indent="342900">
              <a:buNone/>
            </a:pPr>
            <a:r>
              <a:rPr lang="en-US" sz="1400" dirty="0" smtClean="0"/>
              <a:t>The majority of Tiddlywinks class sections are taught by adjuncts, many of whom cannot spend time on campus to helping students. It is crucial to have tenure-track faculty present to ensure quality education as well as heighten the sense that this is a community within which instructors work and learn. Many adjuncts, because of limited opportunities at Mesa, have sought full-time positions at other colleges and have been hired or have found jobs within the industry. Thus, the department is constantly in a position of having to find, hire, and evaluate new adjunct faculty, which is a time consuming task for the few tenured faculty in the program. </a:t>
            </a:r>
          </a:p>
        </p:txBody>
      </p:sp>
    </p:spTree>
    <p:extLst>
      <p:ext uri="{BB962C8B-B14F-4D97-AF65-F5344CB8AC3E}">
        <p14:creationId xmlns:p14="http://schemas.microsoft.com/office/powerpoint/2010/main" val="35917034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1600" b="1" dirty="0" smtClean="0">
                <a:solidFill>
                  <a:srgbClr val="C00000"/>
                </a:solidFill>
              </a:rPr>
              <a:t>4. </a:t>
            </a:r>
            <a:r>
              <a:rPr lang="en-US" sz="1600" b="1" dirty="0">
                <a:solidFill>
                  <a:srgbClr val="C00000"/>
                </a:solidFill>
              </a:rPr>
              <a:t>How will the addition of new tenure track faculty enhance your program/service </a:t>
            </a:r>
            <a:r>
              <a:rPr lang="en-US" sz="1600" b="1" dirty="0" smtClean="0">
                <a:solidFill>
                  <a:srgbClr val="C00000"/>
                </a:solidFill>
              </a:rPr>
              <a:t>area? (250 word limit)</a:t>
            </a:r>
            <a:endParaRPr lang="en-US" sz="1600" b="1" dirty="0">
              <a:solidFill>
                <a:srgbClr val="C00000"/>
              </a:solidFill>
            </a:endParaRPr>
          </a:p>
        </p:txBody>
      </p:sp>
      <p:sp>
        <p:nvSpPr>
          <p:cNvPr id="4" name="Content Placeholder 3"/>
          <p:cNvSpPr>
            <a:spLocks noGrp="1"/>
          </p:cNvSpPr>
          <p:nvPr>
            <p:ph idx="1"/>
          </p:nvPr>
        </p:nvSpPr>
        <p:spPr/>
        <p:txBody>
          <a:bodyPr/>
          <a:lstStyle/>
          <a:p>
            <a:pPr indent="342900">
              <a:buNone/>
            </a:pPr>
            <a:r>
              <a:rPr lang="en-US" sz="1400" dirty="0" smtClean="0"/>
              <a:t>The Tiddlywinks program has steadily improved student success, retention and overall GPA over the past five years. This holds true for student populations across gender and for all ethnicities.  The retention rates for all students in the program have increased from 83% to 88% in the fall semester since 2008. Similarly, the rates have gone from 84% to 89% through Spring ‘13. Success rates have also improved from 69% in Fall 2008 to 74% in fall 2012 and from 68% to 72% during the spring semesters through 2013. GPAs of the students in the Tiddlywinks program have also improved from 2.55 in fall 2008 to 2.74 in fall 2012 and from 2.65 to 2.75 during the spring semesters through 2013. The patterns are similar in all areas for students in all ethnicities.</a:t>
            </a:r>
          </a:p>
          <a:p>
            <a:pPr indent="342900">
              <a:buNone/>
            </a:pPr>
            <a:r>
              <a:rPr lang="en-US" sz="1400" dirty="0" smtClean="0"/>
              <a:t>The increased retention and success rates and the improvement of student learning outcomes coupled with the high efficiency rates discussed in the previous question indicate growth and  increased demand for the Tiddlywinks program. With the opportunity to serve even more students with a career path through the apprenticeship program , it is imperative that more full-time faculty be hired to ensure the quality of the curriculum. </a:t>
            </a:r>
            <a:endParaRPr lang="en-US" sz="1400" dirty="0"/>
          </a:p>
        </p:txBody>
      </p:sp>
    </p:spTree>
    <p:extLst>
      <p:ext uri="{BB962C8B-B14F-4D97-AF65-F5344CB8AC3E}">
        <p14:creationId xmlns:p14="http://schemas.microsoft.com/office/powerpoint/2010/main" val="145429591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p:txBody>
          <a:bodyPr/>
          <a:lstStyle/>
          <a:p>
            <a:r>
              <a:rPr lang="en-US" sz="1600" b="1" dirty="0" smtClean="0">
                <a:solidFill>
                  <a:srgbClr val="C00000"/>
                </a:solidFill>
              </a:rPr>
              <a:t>5. What would be the effect of not filling this position? (250 word limit)</a:t>
            </a:r>
          </a:p>
        </p:txBody>
      </p:sp>
      <p:sp>
        <p:nvSpPr>
          <p:cNvPr id="4" name="Content Placeholder 3"/>
          <p:cNvSpPr>
            <a:spLocks noGrp="1"/>
          </p:cNvSpPr>
          <p:nvPr>
            <p:ph idx="1"/>
          </p:nvPr>
        </p:nvSpPr>
        <p:spPr/>
        <p:txBody>
          <a:bodyPr/>
          <a:lstStyle/>
          <a:p>
            <a:pPr indent="342900">
              <a:buNone/>
            </a:pPr>
            <a:r>
              <a:rPr lang="en-US" sz="1400" dirty="0" smtClean="0"/>
              <a:t>The Tiddlywinks program is poised to make a significant impact in the industry at the local, state and national levels with the addition of much needed program expansion. The partnership with the Tiddlywinks local Union cannot happen without the addition of new TT faculty who will serve as director and coordinator of the apprenticeship program. This would also result in a loss of funding from potential partners – both union and private business. This funding is need to expand the program facilities and to purchase specialized equipment needed to train students in the field of Tiddlywinks. With the field of Tiddlywinks projected to expand by 60% over the next 5 years, with the majority of that expansion happening in San Diego and Imperial Counties, the effects of not hiring at least one new TT faculty could be devastating. Even more devastating than that would be the need to turn away a minimum of 50 students that make up each cohort each semester of the program. </a:t>
            </a:r>
            <a:endParaRPr lang="en-US" sz="1400" dirty="0"/>
          </a:p>
        </p:txBody>
      </p:sp>
    </p:spTree>
    <p:extLst>
      <p:ext uri="{BB962C8B-B14F-4D97-AF65-F5344CB8AC3E}">
        <p14:creationId xmlns:p14="http://schemas.microsoft.com/office/powerpoint/2010/main" val="42298234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1600" b="1" dirty="0" smtClean="0">
                <a:solidFill>
                  <a:srgbClr val="C00000"/>
                </a:solidFill>
              </a:rPr>
              <a:t>6. Other considerations/data that support your recommendation not covered in questions 1-5. (250 word limit)</a:t>
            </a:r>
            <a:endParaRPr lang="en-US" sz="1600" b="1" dirty="0">
              <a:solidFill>
                <a:srgbClr val="C00000"/>
              </a:solidFill>
            </a:endParaRPr>
          </a:p>
        </p:txBody>
      </p:sp>
      <p:sp>
        <p:nvSpPr>
          <p:cNvPr id="3" name="Content Placeholder 2"/>
          <p:cNvSpPr>
            <a:spLocks noGrp="1"/>
          </p:cNvSpPr>
          <p:nvPr>
            <p:ph idx="1"/>
          </p:nvPr>
        </p:nvSpPr>
        <p:spPr/>
        <p:txBody>
          <a:bodyPr/>
          <a:lstStyle/>
          <a:p>
            <a:pPr indent="342900">
              <a:buNone/>
            </a:pPr>
            <a:r>
              <a:rPr lang="en-US" sz="1400" dirty="0" smtClean="0"/>
              <a:t>As noted in the previous item in this request, the field of Tiddlywinks is expected to grow by 60% over the next five years with much of that growth happening in our area. San Diego Mesa is the only public institution to offer a Tiddlywinks program in Southern California, making it an accessible career for all prospective students, and much of the industry is located in our community. The expansion over the next five years in the industry translates to 2500 new jobs with that number expected to continue to grow over the next two decades. Hiring at least one new TT faculty will allow San Diego Mesa College to be the major contributor to supplying highly trained professionals to meet that growth.</a:t>
            </a:r>
          </a:p>
          <a:p>
            <a:pPr indent="342900">
              <a:buNone/>
            </a:pPr>
            <a:endParaRPr lang="en-US" sz="1400" dirty="0" smtClean="0"/>
          </a:p>
          <a:p>
            <a:pPr indent="342900">
              <a:buNone/>
            </a:pPr>
            <a:r>
              <a:rPr lang="en-US" sz="1400" dirty="0" smtClean="0"/>
              <a:t>Tiddlywinks Industry Environmental Scan URL – </a:t>
            </a:r>
            <a:r>
              <a:rPr lang="en-US" sz="1400" dirty="0" smtClean="0">
                <a:hlinkClick r:id="rId2"/>
              </a:rPr>
              <a:t>www.Tiddlywinksisgonnabebig.gov</a:t>
            </a:r>
            <a:endParaRPr lang="en-US" sz="1400" dirty="0" smtClean="0"/>
          </a:p>
          <a:p>
            <a:pPr indent="342900">
              <a:buNone/>
            </a:pPr>
            <a:endParaRPr lang="en-US" sz="1400" dirty="0"/>
          </a:p>
        </p:txBody>
      </p:sp>
    </p:spTree>
    <p:extLst>
      <p:ext uri="{BB962C8B-B14F-4D97-AF65-F5344CB8AC3E}">
        <p14:creationId xmlns:p14="http://schemas.microsoft.com/office/powerpoint/2010/main" val="6192159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800600" y="4624668"/>
            <a:ext cx="4038600" cy="812891"/>
          </a:xfrm>
        </p:spPr>
        <p:txBody>
          <a:bodyPr>
            <a:normAutofit fontScale="90000"/>
          </a:bodyPr>
          <a:lstStyle/>
          <a:p>
            <a:r>
              <a:rPr lang="en-US" dirty="0" smtClean="0"/>
              <a:t>Planning and Institutional</a:t>
            </a:r>
            <a:br>
              <a:rPr lang="en-US" dirty="0" smtClean="0"/>
            </a:br>
            <a:r>
              <a:rPr lang="en-US" dirty="0" smtClean="0"/>
              <a:t>Effectiveness - PIE</a:t>
            </a:r>
            <a:endParaRPr lang="en-US" dirty="0"/>
          </a:p>
        </p:txBody>
      </p:sp>
      <p:sp>
        <p:nvSpPr>
          <p:cNvPr id="3" name="Subtitle 2"/>
          <p:cNvSpPr>
            <a:spLocks noGrp="1"/>
          </p:cNvSpPr>
          <p:nvPr>
            <p:ph type="subTitle" idx="1"/>
          </p:nvPr>
        </p:nvSpPr>
        <p:spPr>
          <a:xfrm>
            <a:off x="4800600" y="5437559"/>
            <a:ext cx="4038600" cy="1009367"/>
          </a:xfrm>
        </p:spPr>
        <p:txBody>
          <a:bodyPr>
            <a:normAutofit/>
          </a:bodyPr>
          <a:lstStyle/>
          <a:p>
            <a:r>
              <a:rPr lang="en-US" sz="2400" dirty="0" smtClean="0"/>
              <a:t>	</a:t>
            </a:r>
            <a:r>
              <a:rPr lang="en-US" sz="1800" dirty="0" smtClean="0"/>
              <a:t>And</a:t>
            </a:r>
          </a:p>
          <a:p>
            <a:r>
              <a:rPr lang="en-US" sz="2800" dirty="0" smtClean="0"/>
              <a:t>President’s Cabinet</a:t>
            </a:r>
          </a:p>
        </p:txBody>
      </p:sp>
    </p:spTree>
    <p:extLst>
      <p:ext uri="{BB962C8B-B14F-4D97-AF65-F5344CB8AC3E}">
        <p14:creationId xmlns:p14="http://schemas.microsoft.com/office/powerpoint/2010/main" val="879098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8474" y="341882"/>
            <a:ext cx="7556313" cy="1194818"/>
          </a:xfrm>
        </p:spPr>
        <p:txBody>
          <a:bodyPr/>
          <a:lstStyle/>
          <a:p>
            <a:r>
              <a:rPr lang="en-US" dirty="0" smtClean="0"/>
              <a:t>			PIEC the	</a:t>
            </a:r>
            <a:br>
              <a:rPr lang="en-US" dirty="0" smtClean="0"/>
            </a:br>
            <a:r>
              <a:rPr lang="en-US" dirty="0"/>
              <a:t>	</a:t>
            </a:r>
            <a:r>
              <a:rPr lang="en-US" dirty="0" smtClean="0"/>
              <a:t>The 30,000 foot over view</a:t>
            </a:r>
            <a:endParaRPr lang="en-US" dirty="0"/>
          </a:p>
        </p:txBody>
      </p:sp>
      <p:sp>
        <p:nvSpPr>
          <p:cNvPr id="3" name="Content Placeholder 2"/>
          <p:cNvSpPr>
            <a:spLocks noGrp="1"/>
          </p:cNvSpPr>
          <p:nvPr>
            <p:ph idx="1"/>
          </p:nvPr>
        </p:nvSpPr>
        <p:spPr>
          <a:xfrm>
            <a:off x="291966" y="1124143"/>
            <a:ext cx="7762821" cy="5547716"/>
          </a:xfrm>
        </p:spPr>
        <p:txBody>
          <a:bodyPr/>
          <a:lstStyle/>
          <a:p>
            <a:endParaRPr lang="en-US" dirty="0" smtClean="0"/>
          </a:p>
          <a:p>
            <a:endParaRPr lang="en-US" dirty="0"/>
          </a:p>
          <a:p>
            <a:pPr lvl="8"/>
            <a:endParaRPr lang="en-US" dirty="0"/>
          </a:p>
        </p:txBody>
      </p:sp>
      <p:pic>
        <p:nvPicPr>
          <p:cNvPr id="5" name="Picture 4"/>
          <p:cNvPicPr>
            <a:picLocks noChangeAspect="1"/>
          </p:cNvPicPr>
          <p:nvPr/>
        </p:nvPicPr>
        <p:blipFill>
          <a:blip r:embed="rId2"/>
          <a:stretch>
            <a:fillRect/>
          </a:stretch>
        </p:blipFill>
        <p:spPr>
          <a:xfrm>
            <a:off x="2349500" y="1536700"/>
            <a:ext cx="4445000" cy="3771900"/>
          </a:xfrm>
          <a:prstGeom prst="rect">
            <a:avLst/>
          </a:prstGeom>
        </p:spPr>
      </p:pic>
      <p:sp>
        <p:nvSpPr>
          <p:cNvPr id="6" name="TextBox 5"/>
          <p:cNvSpPr txBox="1"/>
          <p:nvPr/>
        </p:nvSpPr>
        <p:spPr>
          <a:xfrm>
            <a:off x="598530" y="5941897"/>
            <a:ext cx="4421703" cy="646331"/>
          </a:xfrm>
          <a:prstGeom prst="rect">
            <a:avLst/>
          </a:prstGeom>
          <a:noFill/>
        </p:spPr>
        <p:txBody>
          <a:bodyPr wrap="none" rtlCol="0">
            <a:spAutoFit/>
          </a:bodyPr>
          <a:lstStyle/>
          <a:p>
            <a:r>
              <a:rPr lang="en-US" dirty="0" smtClean="0"/>
              <a:t>			</a:t>
            </a:r>
          </a:p>
          <a:p>
            <a:r>
              <a:rPr lang="en-US" dirty="0"/>
              <a:t>	</a:t>
            </a:r>
            <a:r>
              <a:rPr lang="en-US" dirty="0" smtClean="0"/>
              <a:t>		Mesa College</a:t>
            </a:r>
            <a:endParaRPr lang="en-US" dirty="0"/>
          </a:p>
        </p:txBody>
      </p:sp>
    </p:spTree>
    <p:extLst>
      <p:ext uri="{BB962C8B-B14F-4D97-AF65-F5344CB8AC3E}">
        <p14:creationId xmlns:p14="http://schemas.microsoft.com/office/powerpoint/2010/main" val="18775137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8474" y="484094"/>
            <a:ext cx="7556313" cy="629180"/>
          </a:xfrm>
        </p:spPr>
        <p:txBody>
          <a:bodyPr/>
          <a:lstStyle/>
          <a:p>
            <a:r>
              <a:rPr lang="en-US" dirty="0" smtClean="0"/>
              <a:t>Purpose of PIE</a:t>
            </a:r>
            <a:endParaRPr lang="en-US" dirty="0"/>
          </a:p>
        </p:txBody>
      </p:sp>
      <p:sp>
        <p:nvSpPr>
          <p:cNvPr id="3" name="Content Placeholder 2"/>
          <p:cNvSpPr>
            <a:spLocks noGrp="1"/>
          </p:cNvSpPr>
          <p:nvPr>
            <p:ph idx="1"/>
          </p:nvPr>
        </p:nvSpPr>
        <p:spPr>
          <a:xfrm>
            <a:off x="376264" y="1379832"/>
            <a:ext cx="7678523" cy="4809046"/>
          </a:xfrm>
        </p:spPr>
        <p:txBody>
          <a:bodyPr>
            <a:normAutofit fontScale="85000" lnSpcReduction="20000"/>
          </a:bodyPr>
          <a:lstStyle/>
          <a:p>
            <a:r>
              <a:rPr lang="en-US" dirty="0">
                <a:hlinkClick r:id="rId2"/>
              </a:rPr>
              <a:t>PLANNING AND INSTITUTIONAL EFFECTIVENESS COMMITTEE</a:t>
            </a:r>
            <a:endParaRPr lang="en-US" dirty="0"/>
          </a:p>
          <a:p>
            <a:r>
              <a:rPr lang="en-US" sz="2400" dirty="0" smtClean="0"/>
              <a:t>Following </a:t>
            </a:r>
            <a:r>
              <a:rPr lang="en-US" sz="2400" dirty="0"/>
              <a:t>the sustainable continuous quality improvement </a:t>
            </a:r>
            <a:r>
              <a:rPr lang="en-US" sz="2400" dirty="0" smtClean="0"/>
              <a:t>model (SCQI) </a:t>
            </a:r>
          </a:p>
          <a:p>
            <a:r>
              <a:rPr lang="en-US" sz="2400" dirty="0" smtClean="0"/>
              <a:t> PIE assures planning in line with accreditation standards</a:t>
            </a:r>
          </a:p>
          <a:p>
            <a:r>
              <a:rPr lang="en-US" sz="2400" dirty="0" smtClean="0"/>
              <a:t>Coordinates all planning and resource is integrated</a:t>
            </a:r>
          </a:p>
          <a:p>
            <a:r>
              <a:rPr lang="en-US" sz="2400" dirty="0" smtClean="0"/>
              <a:t>Looks at IE data to measure college effectiveness</a:t>
            </a:r>
          </a:p>
          <a:p>
            <a:pPr lvl="1"/>
            <a:r>
              <a:rPr lang="en-US" sz="2200" dirty="0" smtClean="0"/>
              <a:t>Degrees</a:t>
            </a:r>
          </a:p>
          <a:p>
            <a:pPr lvl="1"/>
            <a:r>
              <a:rPr lang="en-US" sz="2200" dirty="0" smtClean="0"/>
              <a:t>Completions</a:t>
            </a:r>
          </a:p>
          <a:p>
            <a:pPr lvl="1"/>
            <a:r>
              <a:rPr lang="en-US" sz="2200" dirty="0" smtClean="0"/>
              <a:t>Persistence</a:t>
            </a:r>
          </a:p>
          <a:p>
            <a:r>
              <a:rPr lang="en-US" sz="2400" dirty="0" smtClean="0"/>
              <a:t>Used to set institutional goals</a:t>
            </a:r>
          </a:p>
          <a:p>
            <a:r>
              <a:rPr lang="en-US" sz="2400" dirty="0" smtClean="0"/>
              <a:t> PIE is not as stilted as the description sounds. Go see for yourself.  </a:t>
            </a:r>
            <a:endParaRPr lang="en-US" sz="2400" dirty="0"/>
          </a:p>
          <a:p>
            <a:endParaRPr lang="en-US" dirty="0"/>
          </a:p>
        </p:txBody>
      </p:sp>
    </p:spTree>
    <p:extLst>
      <p:ext uri="{BB962C8B-B14F-4D97-AF65-F5344CB8AC3E}">
        <p14:creationId xmlns:p14="http://schemas.microsoft.com/office/powerpoint/2010/main" val="222417028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98474" y="484094"/>
            <a:ext cx="7556313" cy="625082"/>
          </a:xfrm>
        </p:spPr>
        <p:txBody>
          <a:bodyPr/>
          <a:lstStyle/>
          <a:p>
            <a:r>
              <a:rPr lang="en-US" dirty="0" smtClean="0"/>
              <a:t>Membership</a:t>
            </a:r>
            <a:endParaRPr lang="en-US" dirty="0"/>
          </a:p>
        </p:txBody>
      </p:sp>
      <p:sp>
        <p:nvSpPr>
          <p:cNvPr id="3" name="Content Placeholder 2"/>
          <p:cNvSpPr>
            <a:spLocks noGrp="1"/>
          </p:cNvSpPr>
          <p:nvPr>
            <p:ph idx="1"/>
          </p:nvPr>
        </p:nvSpPr>
        <p:spPr>
          <a:xfrm>
            <a:off x="498474" y="1322125"/>
            <a:ext cx="7556313" cy="5252553"/>
          </a:xfrm>
        </p:spPr>
        <p:txBody>
          <a:bodyPr/>
          <a:lstStyle/>
          <a:p>
            <a:r>
              <a:rPr lang="en-US" dirty="0"/>
              <a:t>Co-Chairs (2)</a:t>
            </a:r>
          </a:p>
          <a:p>
            <a:r>
              <a:rPr lang="en-US" dirty="0"/>
              <a:t>Classified or faculty Co-Chair (1)</a:t>
            </a:r>
          </a:p>
          <a:p>
            <a:r>
              <a:rPr lang="en-US" dirty="0"/>
              <a:t>Administrative Co-Chair (1)</a:t>
            </a:r>
          </a:p>
          <a:p>
            <a:r>
              <a:rPr lang="en-US" dirty="0"/>
              <a:t>Administrators (3)</a:t>
            </a:r>
          </a:p>
          <a:p>
            <a:r>
              <a:rPr lang="en-US" dirty="0"/>
              <a:t>Faculty (5)</a:t>
            </a:r>
          </a:p>
          <a:p>
            <a:r>
              <a:rPr lang="en-US" dirty="0"/>
              <a:t>Classified (2)</a:t>
            </a:r>
          </a:p>
          <a:p>
            <a:r>
              <a:rPr lang="en-US" dirty="0"/>
              <a:t>Student Representative (1)</a:t>
            </a:r>
          </a:p>
          <a:p>
            <a:r>
              <a:rPr lang="en-US" dirty="0"/>
              <a:t>Consultants (5), Non-Voting</a:t>
            </a:r>
          </a:p>
          <a:p>
            <a:r>
              <a:rPr lang="en-US" dirty="0"/>
              <a:t>Campus Based Researcher (CBR)</a:t>
            </a:r>
          </a:p>
          <a:p>
            <a:endParaRPr lang="en-US" dirty="0"/>
          </a:p>
        </p:txBody>
      </p:sp>
    </p:spTree>
    <p:extLst>
      <p:ext uri="{BB962C8B-B14F-4D97-AF65-F5344CB8AC3E}">
        <p14:creationId xmlns:p14="http://schemas.microsoft.com/office/powerpoint/2010/main" val="269031389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Everything lands at President’s</a:t>
            </a:r>
            <a:br>
              <a:rPr lang="en-US" dirty="0" smtClean="0"/>
            </a:br>
            <a:r>
              <a:rPr lang="en-US" dirty="0"/>
              <a:t>	</a:t>
            </a:r>
            <a:r>
              <a:rPr lang="en-US" dirty="0" smtClean="0"/>
              <a:t>		Cabinet</a:t>
            </a:r>
            <a:endParaRPr lang="en-US" dirty="0"/>
          </a:p>
        </p:txBody>
      </p:sp>
      <p:sp>
        <p:nvSpPr>
          <p:cNvPr id="3" name="Content Placeholder 2"/>
          <p:cNvSpPr>
            <a:spLocks noGrp="1"/>
          </p:cNvSpPr>
          <p:nvPr>
            <p:ph idx="1"/>
          </p:nvPr>
        </p:nvSpPr>
        <p:spPr/>
        <p:txBody>
          <a:bodyPr/>
          <a:lstStyle/>
          <a:p>
            <a:endParaRPr lang="en-US" dirty="0" smtClean="0"/>
          </a:p>
          <a:p>
            <a:endParaRPr lang="en-US" dirty="0"/>
          </a:p>
          <a:p>
            <a:endParaRPr lang="en-US" dirty="0"/>
          </a:p>
        </p:txBody>
      </p:sp>
      <p:pic>
        <p:nvPicPr>
          <p:cNvPr id="4" name="Picture 3"/>
          <p:cNvPicPr/>
          <p:nvPr/>
        </p:nvPicPr>
        <p:blipFill>
          <a:blip r:embed="rId2">
            <a:extLst>
              <a:ext uri="{28A0092B-C50C-407E-A947-70E740481C1C}">
                <a14:useLocalDpi xmlns:a14="http://schemas.microsoft.com/office/drawing/2010/main" val="0"/>
              </a:ext>
            </a:extLst>
          </a:blip>
          <a:srcRect/>
          <a:stretch>
            <a:fillRect/>
          </a:stretch>
        </p:blipFill>
        <p:spPr bwMode="auto">
          <a:xfrm>
            <a:off x="732117" y="1807882"/>
            <a:ext cx="7530353" cy="3724238"/>
          </a:xfrm>
          <a:prstGeom prst="rect">
            <a:avLst/>
          </a:prstGeom>
          <a:noFill/>
          <a:ln>
            <a:noFill/>
          </a:ln>
        </p:spPr>
      </p:pic>
    </p:spTree>
    <p:extLst>
      <p:ext uri="{BB962C8B-B14F-4D97-AF65-F5344CB8AC3E}">
        <p14:creationId xmlns:p14="http://schemas.microsoft.com/office/powerpoint/2010/main" val="70111898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 to Earth with P. Cab. The Buck Stops here!</a:t>
            </a:r>
            <a:endParaRPr lang="en-US" dirty="0"/>
          </a:p>
        </p:txBody>
      </p:sp>
      <p:sp>
        <p:nvSpPr>
          <p:cNvPr id="3" name="Content Placeholder 2"/>
          <p:cNvSpPr>
            <a:spLocks noGrp="1"/>
          </p:cNvSpPr>
          <p:nvPr>
            <p:ph idx="1"/>
          </p:nvPr>
        </p:nvSpPr>
        <p:spPr>
          <a:xfrm>
            <a:off x="498474" y="1736100"/>
            <a:ext cx="7556313" cy="4652977"/>
          </a:xfrm>
        </p:spPr>
        <p:txBody>
          <a:bodyPr>
            <a:normAutofit fontScale="92500" lnSpcReduction="20000"/>
          </a:bodyPr>
          <a:lstStyle/>
          <a:p>
            <a:r>
              <a:rPr lang="en-US" sz="2400" dirty="0" smtClean="0"/>
              <a:t>Is the major recommending body of the college</a:t>
            </a:r>
          </a:p>
          <a:p>
            <a:r>
              <a:rPr lang="en-US" sz="2400" dirty="0" smtClean="0"/>
              <a:t>Reviews and revises college policies and procedures </a:t>
            </a:r>
          </a:p>
          <a:p>
            <a:r>
              <a:rPr lang="en-US" sz="2400" dirty="0" smtClean="0"/>
              <a:t>All recommendations from PIE go to P. </a:t>
            </a:r>
            <a:r>
              <a:rPr lang="en-US" sz="2400" dirty="0"/>
              <a:t>C</a:t>
            </a:r>
            <a:r>
              <a:rPr lang="en-US" sz="2400" dirty="0" smtClean="0"/>
              <a:t>ab for final decision making.</a:t>
            </a:r>
          </a:p>
          <a:p>
            <a:r>
              <a:rPr lang="en-US" sz="2400" dirty="0" smtClean="0"/>
              <a:t> Semiannual retreats</a:t>
            </a:r>
          </a:p>
          <a:p>
            <a:pPr lvl="1"/>
            <a:r>
              <a:rPr lang="en-US" sz="2200" dirty="0" smtClean="0"/>
              <a:t>Lunch (yummy)</a:t>
            </a:r>
          </a:p>
          <a:p>
            <a:pPr lvl="1"/>
            <a:r>
              <a:rPr lang="en-US" sz="2200" dirty="0" smtClean="0"/>
              <a:t>Goal setting</a:t>
            </a:r>
          </a:p>
          <a:p>
            <a:r>
              <a:rPr lang="en-US" sz="2400" dirty="0" err="1" smtClean="0"/>
              <a:t>P.Cab</a:t>
            </a:r>
            <a:r>
              <a:rPr lang="en-US" sz="2400" dirty="0" smtClean="0"/>
              <a:t> is more fun than you can imagine.  </a:t>
            </a:r>
          </a:p>
          <a:p>
            <a:pPr lvl="1"/>
            <a:r>
              <a:rPr lang="en-US" sz="2200" dirty="0" smtClean="0"/>
              <a:t>Lively discussion</a:t>
            </a:r>
          </a:p>
          <a:p>
            <a:pPr lvl="1"/>
            <a:r>
              <a:rPr lang="en-US" sz="2200" dirty="0" smtClean="0"/>
              <a:t>Interesting personalities</a:t>
            </a:r>
          </a:p>
          <a:p>
            <a:pPr lvl="1"/>
            <a:r>
              <a:rPr lang="en-US" sz="2200" dirty="0" smtClean="0"/>
              <a:t>All the cool kids go to </a:t>
            </a:r>
            <a:r>
              <a:rPr lang="en-US" sz="2200" dirty="0" err="1" smtClean="0"/>
              <a:t>P.Cab</a:t>
            </a:r>
            <a:endParaRPr lang="en-US" sz="2400" dirty="0"/>
          </a:p>
        </p:txBody>
      </p:sp>
    </p:spTree>
    <p:extLst>
      <p:ext uri="{BB962C8B-B14F-4D97-AF65-F5344CB8AC3E}">
        <p14:creationId xmlns:p14="http://schemas.microsoft.com/office/powerpoint/2010/main" val="3933044040"/>
      </p:ext>
    </p:extLst>
  </p:cSld>
  <p:clrMapOvr>
    <a:masterClrMapping/>
  </p:clrMapOvr>
  <p:timing>
    <p:tnLst>
      <p:par>
        <p:cTn id="1" dur="indefinite" restart="never" nodeType="tmRoot"/>
      </p:par>
    </p:tnLst>
  </p:timing>
</p:sld>
</file>

<file path=ppt/theme/theme1.xml><?xml version="1.0" encoding="utf-8"?>
<a:theme xmlns:a="http://schemas.openxmlformats.org/drawingml/2006/main" name="Advantage">
  <a:themeElements>
    <a:clrScheme name="Advantage">
      <a:dk1>
        <a:sysClr val="windowText" lastClr="000000"/>
      </a:dk1>
      <a:lt1>
        <a:sysClr val="window" lastClr="FFFFFF"/>
      </a:lt1>
      <a:dk2>
        <a:srgbClr val="2B142D"/>
      </a:dk2>
      <a:lt2>
        <a:srgbClr val="C3AFCC"/>
      </a:lt2>
      <a:accent1>
        <a:srgbClr val="663366"/>
      </a:accent1>
      <a:accent2>
        <a:srgbClr val="330F42"/>
      </a:accent2>
      <a:accent3>
        <a:srgbClr val="666699"/>
      </a:accent3>
      <a:accent4>
        <a:srgbClr val="999966"/>
      </a:accent4>
      <a:accent5>
        <a:srgbClr val="F7901E"/>
      </a:accent5>
      <a:accent6>
        <a:srgbClr val="A3A101"/>
      </a:accent6>
      <a:hlink>
        <a:srgbClr val="BC5FBC"/>
      </a:hlink>
      <a:folHlink>
        <a:srgbClr val="9775A7"/>
      </a:folHlink>
    </a:clrScheme>
    <a:fontScheme name="Advantage">
      <a:majorFont>
        <a:latin typeface="Rockwell"/>
        <a:ea typeface=""/>
        <a:cs typeface=""/>
        <a:font script="Jpan" typeface="ＭＳ ゴシック"/>
        <a:font script="Hans" typeface="宋体"/>
        <a:font script="Hant" typeface="新細明體"/>
      </a:majorFont>
      <a:minorFont>
        <a:latin typeface="Rockwell"/>
        <a:ea typeface=""/>
        <a:cs typeface=""/>
        <a:font script="Jpan" typeface="ＭＳ ゴシック"/>
        <a:font script="Hans" typeface="宋体"/>
        <a:font script="Hant" typeface="新細明體"/>
      </a:minorFont>
    </a:fontScheme>
    <a:fmtScheme name="Advantage">
      <a:fillStyleLst>
        <a:solidFill>
          <a:schemeClr val="phClr"/>
        </a:solidFill>
        <a:gradFill rotWithShape="1">
          <a:gsLst>
            <a:gs pos="0">
              <a:schemeClr val="phClr">
                <a:tint val="100000"/>
                <a:shade val="40000"/>
                <a:alpha val="100000"/>
                <a:satMod val="150000"/>
                <a:lumMod val="100000"/>
              </a:schemeClr>
            </a:gs>
            <a:gs pos="100000">
              <a:schemeClr val="phClr">
                <a:tint val="70000"/>
                <a:shade val="100000"/>
                <a:alpha val="100000"/>
                <a:satMod val="200000"/>
                <a:lumMod val="100000"/>
              </a:schemeClr>
            </a:gs>
          </a:gsLst>
          <a:lin ang="6000000" scaled="1"/>
        </a:gradFill>
        <a:gradFill rotWithShape="1">
          <a:gsLst>
            <a:gs pos="0">
              <a:schemeClr val="phClr">
                <a:shade val="40000"/>
                <a:alpha val="100000"/>
                <a:satMod val="150000"/>
                <a:lumMod val="100000"/>
              </a:schemeClr>
            </a:gs>
            <a:gs pos="100000">
              <a:schemeClr val="phClr">
                <a:tint val="70000"/>
                <a:shade val="100000"/>
                <a:alpha val="100000"/>
                <a:satMod val="200000"/>
                <a:lumMod val="100000"/>
              </a:schemeClr>
            </a:gs>
          </a:gsLst>
          <a:lin ang="5400000" scaled="1"/>
        </a:gra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innerShdw blurRad="50800" dist="25400" dir="13500000">
              <a:srgbClr val="FFFFFF">
                <a:alpha val="75000"/>
              </a:srgbClr>
            </a:innerShdw>
            <a:outerShdw blurRad="63500" dist="25400" dir="5400000" rotWithShape="0">
              <a:srgbClr val="808080">
                <a:alpha val="75000"/>
              </a:srgbClr>
            </a:outerShdw>
          </a:effectLst>
        </a:effectStyle>
        <a:effectStyle>
          <a:effectLst/>
          <a:scene3d>
            <a:camera prst="orthographicFront">
              <a:rot lat="0" lon="0" rev="0"/>
            </a:camera>
            <a:lightRig rig="twoPt" dir="tl">
              <a:rot lat="0" lon="0" rev="4500000"/>
            </a:lightRig>
          </a:scene3d>
          <a:sp3d>
            <a:bevelT w="63500" h="50800"/>
          </a:sp3d>
        </a:effectStyle>
      </a:effectStyleLst>
      <a:bgFillStyleLst>
        <a:solidFill>
          <a:schemeClr val="phClr"/>
        </a:solidFill>
        <a:gradFill rotWithShape="1">
          <a:gsLst>
            <a:gs pos="0">
              <a:schemeClr val="phClr">
                <a:tint val="40000"/>
                <a:satMod val="1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299</TotalTime>
  <Words>1988</Words>
  <Application>Microsoft Office PowerPoint</Application>
  <PresentationFormat>On-screen Show (4:3)</PresentationFormat>
  <Paragraphs>242</Paragraphs>
  <Slides>33</Slides>
  <Notes>2</Notes>
  <HiddenSlides>0</HiddenSlides>
  <MMClips>0</MMClip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Advantage</vt:lpstr>
      <vt:lpstr>INTEGRATED PLANNING     Campus Involvement/Faculty Leadership   </vt:lpstr>
      <vt:lpstr> Planning and Resource Allocation</vt:lpstr>
      <vt:lpstr>PowerPoint Presentation</vt:lpstr>
      <vt:lpstr>Planning and Institutional Effectiveness - PIE</vt:lpstr>
      <vt:lpstr>   PIEC the   The 30,000 foot over view</vt:lpstr>
      <vt:lpstr>Purpose of PIE</vt:lpstr>
      <vt:lpstr>Membership</vt:lpstr>
      <vt:lpstr>Everything lands at President’s    Cabinet</vt:lpstr>
      <vt:lpstr>Back to Earth with P. Cab. The Buck Stops here!</vt:lpstr>
      <vt:lpstr>  President’s Cabinet</vt:lpstr>
      <vt:lpstr>Program Review</vt:lpstr>
      <vt:lpstr>Program Review:  Fall 2014-Present</vt:lpstr>
      <vt:lpstr>Lead Writers</vt:lpstr>
      <vt:lpstr>Liaisons:</vt:lpstr>
      <vt:lpstr>Program Review Steering Committee</vt:lpstr>
      <vt:lpstr>Budget Allocation and Recommendation Committee - BARC</vt:lpstr>
      <vt:lpstr>BARC – It’s about getting resources to meet program/student needs</vt:lpstr>
      <vt:lpstr>Purpose of BARC</vt:lpstr>
      <vt:lpstr>BARC Membership</vt:lpstr>
      <vt:lpstr>PowerPoint Presentation</vt:lpstr>
      <vt:lpstr>Faculty Hiring Priorities Committee</vt:lpstr>
      <vt:lpstr>FHP – The Sea Level View</vt:lpstr>
      <vt:lpstr>Purpose of Committee</vt:lpstr>
      <vt:lpstr>FHP Membership</vt:lpstr>
      <vt:lpstr>Channeling the Requests</vt:lpstr>
      <vt:lpstr>Request Form - Overview</vt:lpstr>
      <vt:lpstr>Rubric</vt:lpstr>
      <vt:lpstr>Data –  1. Tenured/Tenure Track vs. Part-time Ratio/Total FTEF from previous academic year.</vt:lpstr>
      <vt:lpstr> 2. Description of Position/Assignment: Describe all aspects of the position, including non-teaching assignments. (250 word limit)</vt:lpstr>
      <vt:lpstr>3. Rationale for the Position: Description of Need. Please give a written description of your need and support with relevant data as provided by the Office of Institutional Effectiveness. (500 word limit)</vt:lpstr>
      <vt:lpstr>4. How will the addition of new tenure track faculty enhance your program/service area? (250 word limit)</vt:lpstr>
      <vt:lpstr>5. What would be the effect of not filling this position? (250 word limit)</vt:lpstr>
      <vt:lpstr>6. Other considerations/data that support your recommendation not covered in questions 1-5. (250 word limit)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Planning and Institutional Effectiveness - PIE</dc:title>
  <dc:creator>Laurie Mackenzie</dc:creator>
  <cp:lastModifiedBy>J</cp:lastModifiedBy>
  <cp:revision>47</cp:revision>
  <dcterms:created xsi:type="dcterms:W3CDTF">2016-03-05T00:13:51Z</dcterms:created>
  <dcterms:modified xsi:type="dcterms:W3CDTF">2017-04-25T21:32:10Z</dcterms:modified>
</cp:coreProperties>
</file>