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463" autoAdjust="0"/>
  </p:normalViewPr>
  <p:slideViewPr>
    <p:cSldViewPr>
      <p:cViewPr varScale="1">
        <p:scale>
          <a:sx n="110" d="100"/>
          <a:sy n="110" d="100"/>
        </p:scale>
        <p:origin x="22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6/16/22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905000" y="2209800"/>
            <a:ext cx="5715000" cy="2971800"/>
          </a:xfrm>
        </p:spPr>
        <p:txBody>
          <a:bodyPr/>
          <a:lstStyle/>
          <a:p>
            <a:pPr marL="0" marR="0">
              <a:spcBef>
                <a:spcPts val="24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work with JavaScript objects, functions, and events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E6C32-E552-431D-A9B8-3EFB4665A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50B61-D0F3-4F00-85F6-25E4DDDF0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of the window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working with numbers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3C1080-848D-4E91-B3B9-9EA8A53164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convert strings to numbers</a:t>
            </a:r>
            <a:endParaRPr lang="en-US" sz="2400" b="1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prompt("Enter any value", 12345.6789);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12345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prompt("Enter any value", 12345.6789);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12345.6789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A60F4-C2D3-4C28-A10E-A50E75B42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DEEC7-8525-4340-9E7A-F33E4517B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776FC-1D7D-412E-99A5-D96FCC2D6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399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864EF-D394-49C6-8A91-49509E66D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Three methods of the document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7528CB-E4EC-46D8-82B9-7769219B05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32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89C86-7518-4A9D-8A38-A626EB0D4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CF170-4B6F-4111-B362-A6DDB29A6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3FB49-93D5-47A7-BDB5-73524126D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059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D3ECA-342E-4C30-BAD7-4F0DDF376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ways to code selectors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14103-7BA9-46EF-9351-DE5F5050D9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element id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the object for the HTML element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whose id is "rate"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rate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("#rate");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element type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array of objects for all the &lt;a&gt; elements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in the document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links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class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array of objects for all the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assigned to the error class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errors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(".error");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D13AB-672D-4607-8180-D50F774D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952CE-343C-4DE7-ABBA-E558090C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1C7F5-5E3D-45C4-BAC5-4C1695A0F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242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B0B4C-EB99-4079-B32C-75E6FCAE9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ways to code selectors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8B1C3-08AA-453D-A670-C7362F394E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descendant selector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array of all the h2 elements that are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descendants of the element whose id is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".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h2s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combination of selectors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array of all the div elements assigned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to the closed class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minus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div.closed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multiple selectors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array of elements specified by two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descendant selectors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elements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h2, div p");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3E655-B0E6-4C51-BB5C-B2BCFA440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73B2-23FF-4D19-852B-459E63C28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9CEE6-52F9-48F7-90B6-1B7E97CEB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203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B016B-C486-4CF0-8679-1F81CBB67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write a line of HTML into the document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C313A-EE48-4779-8DA2-81A6E89F5B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&lt;b&gt;Welcome to our website!&lt;/b&gt;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1620C-AEF4-4439-8D2B-7ECF0F629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E8922-48C9-41C4-A212-E145501CD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9D62A-8E8F-48B0-B990-1F779D2EA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944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59F2F-CFA1-4496-ADD8-6AF22683B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 and properties of the Textbox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A75B7-0F1E-4B1F-B5BA-2359A65146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select() 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properties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disabled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method of the Number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digits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26AAE-86F2-412F-91DA-B21B6501A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6F3A1-E4B2-48D4-BB3F-D6D3080E5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39C6E-8AE7-47B3-8562-08E91690D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394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67D96-F7B0-4368-A142-8F1EBC493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 tags that define two text boxes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B7660-8506-412B-B2E2-2BBD96FDB3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type="text"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type="text"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sales_amount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09E65-6866-44E6-8B6C-011ED771B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BDDBC-2D21-454B-88E6-115F51CA0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A4589-1A7D-4B34-921C-6DBB5E29F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56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1C154-988A-4ECD-9804-02C1930D0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value property to get the value from a text box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67E2EE-C24A-47F6-B688-6A866854FC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430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1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Without chaining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firstName.value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1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chaining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EF565-F104-4A8E-A099-17AB6F483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C72A4-A010-4124-AC64-FE661BBD9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9F7E-762C-4E9A-AB75-FB70F7E7D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72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2A237-009E-478B-B07F-B9D6C6475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get a number value from a text box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A20CA-63BE-4C7D-B009-E7C0F27DBF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1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Without chaining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sales_amount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salesAmt.value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1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chaining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sales_amount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60B96-3325-44EC-B480-67F391F33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B7C48-B708-41A8-B9FA-30820031B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92F8B-8A82-40ED-962A-0C44152F1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699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E2B46-99F6-4820-A2C0-804B4564D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examples of chaining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327B63-C784-4872-8C97-3080DAC434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4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b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sales_amount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").value).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 = "";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EF1B3-D609-4818-8B83-1D08B02D6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025F0-70B6-4B40-8563-BC9535E43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F399E-627D-4B92-99D0-978EC164D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89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91DAC-4064-48E6-881D-33840A71A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9B270-D766-432B-99F1-A5F4BFD022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08925"/>
            <a:ext cx="7391400" cy="48768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Given the specifications for a JavaScript application that requires only the skills that you’ve learned so far, code, test, and debug the application.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these objects: window, document, Textbox, Number, Date, and String.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way Number and String objects are created.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the window object: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parseInt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parseFloat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the document object: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querySelector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querySelectorAll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write().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and properties of a Textbox object: focus(), select(), value, and disabled.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8E7A7-16F7-4249-A39C-B7A3EDAB8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E2FD3-A890-4EF4-9D86-6D0CBF4BA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90398-E001-45F6-B99E-99D803567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232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A30F-6947-4F02-B0A8-DA0962D27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 JavaScript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42ADD-28B1-4194-99B6-D494F75830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creating an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variableName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ObjectType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creates a Date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today = new Date();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2099C-04D8-484B-BAFC-A8F5EE127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75638-A084-4588-BBF8-C6A689D27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16554-8B06-4AEF-86FB-BAD492091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3959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3A987-E2A5-40A4-B511-D92CF9D45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4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few of the methods of the Date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4B38D-7C31-451C-80F3-B1F7BDC4A9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toDateString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0" marR="0">
              <a:spcBef>
                <a:spcPts val="4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use a Date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today = new Date();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today.toDateString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today.getFullYear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FFFA6-3D42-45B5-88FE-CAD6230A8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62174-C907-4E66-A927-E98E52188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95AD2-5540-4ECE-A5B1-8E1440EE9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88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89E5D-108D-42D2-B694-E843893A5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1714500" marR="0" indent="-1714500">
              <a:spcBef>
                <a:spcPts val="4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 and methods of a String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987622-29B8-4FB8-BDFD-327B60BC7C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property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few of the methods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search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substring(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toLowerCase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toUpperCase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0" marR="0">
              <a:spcBef>
                <a:spcPts val="4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use a String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 = "Grace Hopper";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nameUpper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name.toUpperCase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12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index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 ");       // index = 5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name.substr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(0, index);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429EC-4FD1-47C8-94BC-3598160A2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D02F2A-4D89-421C-80E1-0D69D1F61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B9472-3209-4882-A13B-1D888008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383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70741-3ED4-4471-BA5C-6FF4996C6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specific objects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D89C1-FD14-43AF-AE07-647CD4D2A8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document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Textbox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 chaining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chaining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Date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String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constructor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6B5EE-D6B6-4DD0-B247-740203845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2D889-096B-4460-BC55-C77C73246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92A59-F073-40BA-8D0D-6BFC5E3A3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499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AA44A-DE40-4989-9990-166691BCB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7C008-8C00-4D05-BBBD-21E98AA02F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toFixed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method of a Number object.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way Date objects are created.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a Date object: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toDateString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getFullYear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getDate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getMonth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length property of a string and these methods of a string: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indexOf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substr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substring(),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toLowerCase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toUpperCase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creation and use of function declarations, function expressions, and arrow functions.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function expressions and arrow functions.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global scope, local scope, and block scope.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62FB5-098A-474D-8F96-59F6FE995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4B7DC-3C0E-4AF1-A863-84937BD04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163EF-1C12-479D-83BB-495FF181E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420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80151-1DBD-4F8A-8DF0-957046849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DF743-79F4-47EC-8A9D-B4ED9F643C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1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create and attach event handlers, including how to attach an event handler to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DOMContentLoaded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event of the document object.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1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currentTarget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property and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preventDefault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method of the Event object.</a:t>
            </a:r>
          </a:p>
          <a:p>
            <a:pPr marL="457200" indent="-457200">
              <a:buFont typeface="+mj-lt"/>
              <a:buAutoNum type="arabicPeriod" startAt="13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02AFC-5562-4028-A76E-7DF846165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C75A5-180F-4838-B520-A7AC8EA2E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1C46C-8197-4884-B1E3-8340A32A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803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29F2AF0-3F0B-468F-8905-F3D2BBD9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host objects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 browser environment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10774D0-A9A4-4AE2-8464-AA29FF2FFC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295400"/>
            <a:ext cx="6248400" cy="3429000"/>
          </a:xfrm>
          <a:ln w="12700">
            <a:prstDash val="solid"/>
          </a:ln>
        </p:spPr>
        <p:txBody>
          <a:bodyPr/>
          <a:lstStyle/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	Description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Represents the open browser window. This is the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 object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for JavaScript.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Represents the HTML document in the browser window. Allows you to work with the Document Object Model (DOM).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navigator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Contains information about the browser.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history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Contains the URLs that a user has visited in the browser.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B92B5-2415-4A59-8683-2D4E6B823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7893C-18BC-4389-AF5B-9C5186018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F41B9-219B-471B-B105-EF4DFCBE2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770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F54E8C6-8720-4D0D-9E81-90AB31608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JavaScript native objects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B6982B9-F625-4790-B1D7-AC51A3BF79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142999"/>
            <a:ext cx="7391400" cy="4648201"/>
          </a:xfrm>
          <a:ln w="12700">
            <a:prstDash val="solid"/>
          </a:ln>
        </p:spPr>
        <p:txBody>
          <a:bodyPr/>
          <a:lstStyle/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1828800" algn="l"/>
              </a:tabLs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	Description</a:t>
            </a: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Object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base object that all other JavaScript objects inherit.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Array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An object that stores a collection of data.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Date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object that stores a date.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Function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object that stores a predefined collection of JavaScript statements.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Number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wrapper object for working with the primitive number data type.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String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wrapper object for working with the primitive string data type.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Boolean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wrapper object for working with the primitive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boolean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type.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20574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Math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utility object with static methods for working with numbers.</a:t>
            </a:r>
            <a:endParaRPr lang="en-US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53C03-E362-4ECF-8D1B-3F9984C9B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31179-6AA1-4337-B10E-A1AF08897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2020, Mike Murach &amp; Associates, Inc.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A31D9-CF1E-4D72-9C82-4F7FB199F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074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E8A65-0BC5-49E2-A67C-FCCA1C02D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a Number object wraps a primitive number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6C433-DE65-4413-A9BA-ED1D5AC8AA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creates a number variable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pi = 3.14159; // pi is a primitive number data type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uses a method of the Number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(2));    // JavaScript converts pi to a Number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object so it can call its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method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55E78-FFAF-4851-AA55-9018E05DF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D0C83-16F6-4A62-BBE8-5FF74B4A6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760DF-E030-4621-B2AA-62140DBB6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68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935B8-8EB2-4022-9300-DCCFC4D5E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objects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33D55B-0DDD-4C0E-9918-1930FCF9E9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property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host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native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wrapper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utility object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DB6E3-5BAA-44F4-9C74-D7C43D8A1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C6F7C-27E7-4787-87E5-F2E207735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9EE44-7569-408F-91B4-72BBCA048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040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F1E478B-46C1-448A-9641-E4D30CE65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method of the window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displays a dialog box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39726CF-F44D-4CE8-9BE8-75100DFA4F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2800" y="1215158"/>
            <a:ext cx="7645400" cy="2213842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confirm(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a dialog box to confirm an operation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confirmDelete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confirm("Are you sure you want to delete this item?");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confirmDelete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code that deletes the item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dialog box that’s displayed</a:t>
            </a:r>
            <a:endParaRPr lang="en-US" sz="2400" b="1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pic>
        <p:nvPicPr>
          <p:cNvPr id="10" name="Content Placeholder 9" descr="Refer to page 127 in textbook">
            <a:extLst>
              <a:ext uri="{FF2B5EF4-FFF2-40B4-BE49-F238E27FC236}">
                <a16:creationId xmlns:a16="http://schemas.microsoft.com/office/drawing/2014/main" id="{0D501EBF-B534-42C4-A663-7C8235E3E6B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4123806"/>
            <a:ext cx="5432007" cy="159119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68B57-CD1E-4785-906F-9435755DE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5A8EB-4FFF-4D16-82A7-CBFB7AB45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91530-0388-47B1-9FBC-65CCBA2F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730108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183</TotalTime>
  <Words>1834</Words>
  <Application>Microsoft Macintosh PowerPoint</Application>
  <PresentationFormat>On-screen Show (4:3)</PresentationFormat>
  <Paragraphs>272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4</vt:lpstr>
      <vt:lpstr>Objectives (part 1)</vt:lpstr>
      <vt:lpstr>Objectives (part 2)</vt:lpstr>
      <vt:lpstr>Objectives (part 3)</vt:lpstr>
      <vt:lpstr>Some of the host objects  in a browser environment</vt:lpstr>
      <vt:lpstr>Some of the JavaScript native objects</vt:lpstr>
      <vt:lpstr>How a Number object wraps a primitive number</vt:lpstr>
      <vt:lpstr>Terms related to objects</vt:lpstr>
      <vt:lpstr>Another method of the window object  that displays a dialog box</vt:lpstr>
      <vt:lpstr>Two methods of the window object  for working with numbers</vt:lpstr>
      <vt:lpstr>Three methods of the document object</vt:lpstr>
      <vt:lpstr>Common ways to code selectors (part 1)</vt:lpstr>
      <vt:lpstr>Common ways to code selectors (part 2)</vt:lpstr>
      <vt:lpstr>How to write a line of HTML into the document</vt:lpstr>
      <vt:lpstr>Methods and properties of the Textbox object</vt:lpstr>
      <vt:lpstr>HTML tags that define two text boxes</vt:lpstr>
      <vt:lpstr>How to use the value property to get the value from a text box</vt:lpstr>
      <vt:lpstr>How to use the parseFloat() method  to get a number value from a text box</vt:lpstr>
      <vt:lpstr>Other examples of chaining</vt:lpstr>
      <vt:lpstr>How to create a JavaScript object</vt:lpstr>
      <vt:lpstr>A few of the methods of the Date object</vt:lpstr>
      <vt:lpstr>Properties and methods of a String object</vt:lpstr>
      <vt:lpstr>Terms related to specific objects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Kristian Secor</cp:lastModifiedBy>
  <cp:revision>19</cp:revision>
  <cp:lastPrinted>2016-01-14T23:03:16Z</cp:lastPrinted>
  <dcterms:created xsi:type="dcterms:W3CDTF">2020-08-12T18:04:38Z</dcterms:created>
  <dcterms:modified xsi:type="dcterms:W3CDTF">2022-06-16T18:36:11Z</dcterms:modified>
</cp:coreProperties>
</file>