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2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9"/>
  </p:normalViewPr>
  <p:slideViewPr>
    <p:cSldViewPr>
      <p:cViewPr varScale="1">
        <p:scale>
          <a:sx n="102" d="100"/>
          <a:sy n="102" d="100"/>
        </p:scale>
        <p:origin x="1384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B20C6-23CA-2C41-AD15-89AB1C5B2F2E}" type="datetimeFigureOut">
              <a:rPr lang="en-US" smtClean="0"/>
              <a:t>12/2/18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79B2E-CF81-AA4A-9D56-291F7A110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4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E9F1A-EFE4-BD44-8B18-7B9B2E96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71998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406763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7538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2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1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4695825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4296728" y="3924301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03743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5240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2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9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56262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175919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38173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1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9" y="273052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1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4810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49945"/>
            <a:ext cx="5711824" cy="895351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064345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731595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74073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7557"/>
            <a:ext cx="8229600" cy="4008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088" y="6273166"/>
            <a:ext cx="132745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D8BD707-D9CF-40AE-B4C6-C98DA3205C0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6635" y="6273166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‹#›</a:t>
            </a:fld>
            <a:endParaRPr lang="en-US" spc="-5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01579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24" y="6361783"/>
            <a:ext cx="1833880" cy="31157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5778" y="6263463"/>
            <a:ext cx="5073448" cy="40989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/>
          <a:ea typeface="+mj-ea"/>
          <a:cs typeface="Roboto Light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xdesign.cc/fitbit-a-usability-case-study-b23e4c539c3c?gi=c37a5ebcc826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xpin.com/studio/blog/%20%20ux-case-study-hubspot-redesigned-homepage/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://fantasy.co/legacy/fi-airlines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2.jpg"/><Relationship Id="rId9" Type="http://schemas.openxmlformats.org/officeDocument/2006/relationships/hyperlink" Target="https://blog.marvelapp.com/houzz-ux-case-stud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#8: Case</a:t>
            </a:r>
            <a:r>
              <a:rPr lang="en-US" spc="-95" dirty="0"/>
              <a:t> </a:t>
            </a:r>
            <a:r>
              <a:rPr lang="en-US" dirty="0"/>
              <a:t>Studies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B91791-0DA4-284E-A120-2A7BC39F5528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3" name="a24x1.mp3">
            <a:hlinkClick r:id="" action="ppaction://media"/>
            <a:extLst>
              <a:ext uri="{FF2B5EF4-FFF2-40B4-BE49-F238E27FC236}">
                <a16:creationId xmlns:a16="http://schemas.microsoft.com/office/drawing/2014/main" id="{8C677888-74F4-A04E-93F9-505D3B06D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4502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</a:t>
            </a:r>
            <a:r>
              <a:rPr spc="-80" dirty="0"/>
              <a:t> </a:t>
            </a:r>
            <a:r>
              <a:rPr spc="-5" dirty="0"/>
              <a:t>Closing…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  <p:sp>
        <p:nvSpPr>
          <p:cNvPr id="4" name="object 4"/>
          <p:cNvSpPr/>
          <p:nvPr/>
        </p:nvSpPr>
        <p:spPr>
          <a:xfrm>
            <a:off x="4724400" y="1981200"/>
            <a:ext cx="33274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C735F9C0-8463-C640-A3F4-5E3C759C7BD5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5" name="a24x7.mp3">
            <a:hlinkClick r:id="" action="ppaction://media"/>
            <a:extLst>
              <a:ext uri="{FF2B5EF4-FFF2-40B4-BE49-F238E27FC236}">
                <a16:creationId xmlns:a16="http://schemas.microsoft.com/office/drawing/2014/main" id="{3C8AC7B9-E481-7047-A7F7-4A3517274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4EE428-6C8B-1642-BE2F-D8C34268C9B8}"/>
              </a:ext>
            </a:extLst>
          </p:cNvPr>
          <p:cNvSpPr/>
          <p:nvPr/>
        </p:nvSpPr>
        <p:spPr>
          <a:xfrm>
            <a:off x="575088" y="1853658"/>
            <a:ext cx="399691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hlinkClick r:id="rId6"/>
              </a:rPr>
              <a:t>Airlines</a:t>
            </a:r>
            <a:endParaRPr lang="en-US" sz="40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dirty="0" err="1">
                <a:hlinkClick r:id="rId7"/>
              </a:rPr>
              <a:t>Hubspot</a:t>
            </a:r>
            <a:endParaRPr lang="en-US" sz="40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hlinkClick r:id="rId8"/>
              </a:rPr>
              <a:t>Fitbit</a:t>
            </a:r>
            <a:endParaRPr lang="en-US" sz="4000" dirty="0"/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hlinkClick r:id="rId9"/>
              </a:rPr>
              <a:t>Houzz</a:t>
            </a:r>
            <a:endParaRPr lang="en-US" sz="4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3E6355-BF67-2C43-84B4-49006D58C48D}"/>
              </a:ext>
            </a:extLst>
          </p:cNvPr>
          <p:cNvSpPr/>
          <p:nvPr/>
        </p:nvSpPr>
        <p:spPr>
          <a:xfrm>
            <a:off x="400389" y="2317724"/>
            <a:ext cx="4171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4145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Web</a:t>
            </a:r>
            <a:r>
              <a:rPr spc="-85" dirty="0"/>
              <a:t> </a:t>
            </a:r>
            <a:r>
              <a:rPr dirty="0"/>
              <a:t>Firms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AA0066E-33DD-E749-B411-5C0C28A8D620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3" name="webfirms.mp4">
            <a:hlinkClick r:id="" action="ppaction://media"/>
            <a:extLst>
              <a:ext uri="{FF2B5EF4-FFF2-40B4-BE49-F238E27FC236}">
                <a16:creationId xmlns:a16="http://schemas.microsoft.com/office/drawing/2014/main" id="{19F3FF1D-E688-EC41-B109-8B1B600E5F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1277042"/>
            <a:ext cx="8305800" cy="4634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11454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Software and </a:t>
            </a:r>
            <a:r>
              <a:rPr sz="4000" spc="-5" dirty="0"/>
              <a:t>App</a:t>
            </a:r>
            <a:r>
              <a:rPr sz="4000" spc="-85" dirty="0"/>
              <a:t> </a:t>
            </a:r>
            <a:r>
              <a:rPr sz="4000" dirty="0"/>
              <a:t>Developers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3C6836D-5DCD-DE46-842B-B63757C0FE8E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3" name="Software and Apps.mp4">
            <a:hlinkClick r:id="" action="ppaction://media"/>
            <a:extLst>
              <a:ext uri="{FF2B5EF4-FFF2-40B4-BE49-F238E27FC236}">
                <a16:creationId xmlns:a16="http://schemas.microsoft.com/office/drawing/2014/main" id="{5AD454BA-7EF6-6847-AAE7-0E62ACAC4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946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User </a:t>
            </a:r>
            <a:r>
              <a:rPr spc="-5" dirty="0"/>
              <a:t>Experience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48640" y="6517937"/>
            <a:ext cx="7844155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sz="1000" spc="-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4</a:t>
            </a:r>
            <a:endParaRPr sz="1500" baseline="-5555">
              <a:latin typeface="Arial"/>
              <a:cs typeface="Arial"/>
            </a:endParaRPr>
          </a:p>
        </p:txBody>
      </p:sp>
      <p:pic>
        <p:nvPicPr>
          <p:cNvPr id="5" name="UX.mp4">
            <a:hlinkClick r:id="" action="ppaction://media"/>
            <a:extLst>
              <a:ext uri="{FF2B5EF4-FFF2-40B4-BE49-F238E27FC236}">
                <a16:creationId xmlns:a16="http://schemas.microsoft.com/office/drawing/2014/main" id="{92D6ABD2-9FBA-B747-95E6-45E0EC2CF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" y="1366850"/>
            <a:ext cx="7391400" cy="4124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261569"/>
            <a:ext cx="85650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Salaries for UX</a:t>
            </a:r>
            <a:r>
              <a:rPr spc="-90" dirty="0"/>
              <a:t> </a:t>
            </a:r>
            <a:r>
              <a:rPr dirty="0"/>
              <a:t>Designers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2133600" y="1358836"/>
            <a:ext cx="5105400" cy="4827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3DC0213-3719-944A-B3FD-3E96B3D44764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4" name="a24x2.mp3">
            <a:hlinkClick r:id="" action="ppaction://media"/>
            <a:extLst>
              <a:ext uri="{FF2B5EF4-FFF2-40B4-BE49-F238E27FC236}">
                <a16:creationId xmlns:a16="http://schemas.microsoft.com/office/drawing/2014/main" id="{AB6BABCF-911F-E846-885D-3824CE749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0504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UX</a:t>
            </a:r>
            <a:r>
              <a:rPr spc="-75" dirty="0"/>
              <a:t> </a:t>
            </a:r>
            <a:r>
              <a:rPr spc="-5" dirty="0"/>
              <a:t>Salary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981200" y="1600200"/>
            <a:ext cx="5747642" cy="43696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86C4DB2-EF04-694D-A72F-14CCCECBA166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4" name="a24x3.mp3">
            <a:hlinkClick r:id="" action="ppaction://media"/>
            <a:extLst>
              <a:ext uri="{FF2B5EF4-FFF2-40B4-BE49-F238E27FC236}">
                <a16:creationId xmlns:a16="http://schemas.microsoft.com/office/drawing/2014/main" id="{A645B098-4843-854F-B2F6-8342BF2B5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84888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28090" algn="l"/>
                <a:tab pos="5139690" algn="l"/>
              </a:tabLst>
            </a:pPr>
            <a:r>
              <a:rPr sz="4000" spc="-5" dirty="0"/>
              <a:t>Ho</a:t>
            </a:r>
            <a:r>
              <a:rPr sz="4000" dirty="0"/>
              <a:t>w</a:t>
            </a:r>
            <a:r>
              <a:rPr lang="en-US" sz="4000" dirty="0"/>
              <a:t> </a:t>
            </a:r>
            <a:r>
              <a:rPr sz="4000" dirty="0"/>
              <a:t>to</a:t>
            </a:r>
            <a:r>
              <a:rPr sz="4000" spc="-10" dirty="0"/>
              <a:t> </a:t>
            </a:r>
            <a:r>
              <a:rPr sz="4000" spc="-5" dirty="0"/>
              <a:t>perfo</a:t>
            </a:r>
            <a:r>
              <a:rPr sz="4000" spc="10" dirty="0"/>
              <a:t>r</a:t>
            </a:r>
            <a:r>
              <a:rPr sz="4000" dirty="0"/>
              <a:t>m</a:t>
            </a:r>
            <a:r>
              <a:rPr sz="4000" spc="-15" dirty="0"/>
              <a:t> </a:t>
            </a:r>
            <a:r>
              <a:rPr sz="4000" dirty="0"/>
              <a:t>a</a:t>
            </a:r>
            <a:r>
              <a:rPr sz="4000" spc="-15" dirty="0"/>
              <a:t> </a:t>
            </a:r>
            <a:r>
              <a:rPr sz="4000" spc="-5" dirty="0"/>
              <a:t>U</a:t>
            </a:r>
            <a:r>
              <a:rPr sz="4000" dirty="0"/>
              <a:t>X	test</a:t>
            </a:r>
            <a:r>
              <a:rPr dirty="0"/>
              <a:t>…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257300" y="1600200"/>
            <a:ext cx="6629400" cy="441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5B62131-7A80-3A44-97B2-C4D1D7AB4EF1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4" name="a24x4.mp3">
            <a:hlinkClick r:id="" action="ppaction://media"/>
            <a:extLst>
              <a:ext uri="{FF2B5EF4-FFF2-40B4-BE49-F238E27FC236}">
                <a16:creationId xmlns:a16="http://schemas.microsoft.com/office/drawing/2014/main" id="{89C7AEF1-AE40-8045-A217-944FB2225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765068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74160" algn="l"/>
              </a:tabLst>
            </a:pPr>
            <a:r>
              <a:rPr spc="-5" dirty="0"/>
              <a:t>Man</a:t>
            </a:r>
            <a:r>
              <a:rPr dirty="0"/>
              <a:t>y firms</a:t>
            </a:r>
            <a:r>
              <a:rPr spc="-15" dirty="0"/>
              <a:t> </a:t>
            </a:r>
            <a:r>
              <a:rPr spc="-5" dirty="0"/>
              <a:t>hav</a:t>
            </a:r>
            <a:r>
              <a:rPr dirty="0"/>
              <a:t>e</a:t>
            </a:r>
            <a:r>
              <a:rPr lang="en-US" dirty="0"/>
              <a:t> </a:t>
            </a:r>
            <a:r>
              <a:rPr spc="-5" dirty="0"/>
              <a:t>la</a:t>
            </a:r>
            <a:r>
              <a:rPr spc="10" dirty="0"/>
              <a:t>b</a:t>
            </a:r>
            <a:r>
              <a:rPr dirty="0"/>
              <a:t>s…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1932051" y="1828800"/>
            <a:ext cx="5033899" cy="3778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7F1FE79-EF3B-044A-8E40-318818D6679A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4" name="a24x5.mp3">
            <a:hlinkClick r:id="" action="ppaction://media"/>
            <a:extLst>
              <a:ext uri="{FF2B5EF4-FFF2-40B4-BE49-F238E27FC236}">
                <a16:creationId xmlns:a16="http://schemas.microsoft.com/office/drawing/2014/main" id="{4C3C86B4-68AF-034D-8830-6EE5989DA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116" y="337769"/>
            <a:ext cx="649371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Or….for more</a:t>
            </a:r>
            <a:r>
              <a:rPr spc="-120" dirty="0"/>
              <a:t> </a:t>
            </a:r>
            <a:r>
              <a:rPr spc="-5" dirty="0"/>
              <a:t>depth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88340" y="1621358"/>
            <a:ext cx="607949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rgbClr val="2C13C1"/>
              </a:buClr>
              <a:buSzPct val="79687"/>
              <a:buFont typeface="Wingdings"/>
              <a:buChar char=""/>
              <a:tabLst>
                <a:tab pos="356235" algn="l"/>
              </a:tabLst>
            </a:pPr>
            <a:r>
              <a:rPr sz="3200" dirty="0">
                <a:latin typeface="Arial"/>
                <a:cs typeface="Arial"/>
              </a:rPr>
              <a:t>Eye Tracking: Are </a:t>
            </a:r>
            <a:r>
              <a:rPr sz="3200" spc="-5" dirty="0">
                <a:latin typeface="Arial"/>
                <a:cs typeface="Arial"/>
              </a:rPr>
              <a:t>labels</a:t>
            </a:r>
            <a:r>
              <a:rPr sz="3200" spc="-12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placed  correctly?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2743200"/>
            <a:ext cx="4926076" cy="327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C8EA298-1C2E-2342-98D4-41DE9F1A56DA}"/>
              </a:ext>
            </a:extLst>
          </p:cNvPr>
          <p:cNvSpPr txBox="1"/>
          <p:nvPr/>
        </p:nvSpPr>
        <p:spPr>
          <a:xfrm>
            <a:off x="575088" y="6455728"/>
            <a:ext cx="7844155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7773034" algn="l"/>
              </a:tabLst>
            </a:pPr>
            <a:r>
              <a:rPr sz="1000" spc="-5" dirty="0">
                <a:latin typeface="Arial"/>
                <a:cs typeface="Arial"/>
              </a:rPr>
              <a:t>© </a:t>
            </a:r>
            <a:r>
              <a:rPr sz="1000" spc="-15" dirty="0">
                <a:latin typeface="Arial"/>
                <a:cs typeface="Arial"/>
              </a:rPr>
              <a:t>K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t</a:t>
            </a:r>
            <a:r>
              <a:rPr sz="1000" spc="-15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an</a:t>
            </a:r>
            <a:r>
              <a:rPr sz="1000" spc="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ecor 20</a:t>
            </a:r>
            <a:r>
              <a:rPr sz="1000" spc="-10" dirty="0">
                <a:latin typeface="Arial"/>
                <a:cs typeface="Arial"/>
              </a:rPr>
              <a:t>1</a:t>
            </a:r>
            <a:r>
              <a:rPr lang="en-US" sz="1000" spc="-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 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UC</a:t>
            </a:r>
            <a:r>
              <a:rPr sz="1000" spc="10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an D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e</a:t>
            </a:r>
            <a:r>
              <a:rPr sz="1000" spc="-10" dirty="0">
                <a:latin typeface="Arial"/>
                <a:cs typeface="Arial"/>
              </a:rPr>
              <a:t>g</a:t>
            </a:r>
            <a:r>
              <a:rPr sz="1000" spc="-5" dirty="0">
                <a:latin typeface="Arial"/>
                <a:cs typeface="Arial"/>
              </a:rPr>
              <a:t>o </a:t>
            </a:r>
            <a:r>
              <a:rPr sz="1000" spc="-15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x</a:t>
            </a:r>
            <a:r>
              <a:rPr sz="1000" spc="-5" dirty="0">
                <a:latin typeface="Arial"/>
                <a:cs typeface="Arial"/>
              </a:rPr>
              <a:t>te</a:t>
            </a:r>
            <a:r>
              <a:rPr sz="1000" spc="-10" dirty="0">
                <a:latin typeface="Arial"/>
                <a:cs typeface="Arial"/>
              </a:rPr>
              <a:t>n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on On</a:t>
            </a:r>
            <a:r>
              <a:rPr sz="1000" spc="-15" dirty="0">
                <a:latin typeface="Arial"/>
                <a:cs typeface="Arial"/>
              </a:rPr>
              <a:t>l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ne L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arn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ng Co</a:t>
            </a:r>
            <a:r>
              <a:rPr sz="1000" spc="-10" dirty="0">
                <a:latin typeface="Arial"/>
                <a:cs typeface="Arial"/>
              </a:rPr>
              <a:t>u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e: U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5" dirty="0">
                <a:latin typeface="Arial"/>
                <a:cs typeface="Arial"/>
              </a:rPr>
              <a:t>er Int</a:t>
            </a:r>
            <a:r>
              <a:rPr sz="1000" spc="-1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r</a:t>
            </a:r>
            <a:r>
              <a:rPr sz="1000" spc="5" dirty="0">
                <a:latin typeface="Arial"/>
                <a:cs typeface="Arial"/>
              </a:rPr>
              <a:t>f</a:t>
            </a:r>
            <a:r>
              <a:rPr sz="1000" spc="-5" dirty="0">
                <a:latin typeface="Arial"/>
                <a:cs typeface="Arial"/>
              </a:rPr>
              <a:t>ace</a:t>
            </a:r>
            <a:r>
              <a:rPr sz="1000" spc="-40" dirty="0">
                <a:latin typeface="Arial"/>
                <a:cs typeface="Arial"/>
              </a:rPr>
              <a:t> </a:t>
            </a:r>
            <a:r>
              <a:rPr sz="1000" spc="-5" dirty="0">
                <a:latin typeface="Arial"/>
                <a:cs typeface="Arial"/>
              </a:rPr>
              <a:t>Des</a:t>
            </a:r>
            <a:r>
              <a:rPr sz="1000" spc="-10" dirty="0">
                <a:latin typeface="Arial"/>
                <a:cs typeface="Arial"/>
              </a:rPr>
              <a:t>i</a:t>
            </a:r>
            <a:r>
              <a:rPr sz="1000" spc="-5" dirty="0">
                <a:latin typeface="Arial"/>
                <a:cs typeface="Arial"/>
              </a:rPr>
              <a:t>gn</a:t>
            </a:r>
            <a:r>
              <a:rPr sz="1000" dirty="0">
                <a:latin typeface="Arial"/>
                <a:cs typeface="Arial"/>
              </a:rPr>
              <a:t>	</a:t>
            </a:r>
            <a:r>
              <a:rPr sz="1500" spc="-7" baseline="-5555" dirty="0">
                <a:latin typeface="Arial"/>
                <a:cs typeface="Arial"/>
              </a:rPr>
              <a:t>2</a:t>
            </a:r>
            <a:endParaRPr sz="1500" baseline="-5555" dirty="0">
              <a:latin typeface="Arial"/>
              <a:cs typeface="Arial"/>
            </a:endParaRPr>
          </a:p>
        </p:txBody>
      </p:sp>
      <p:pic>
        <p:nvPicPr>
          <p:cNvPr id="5" name="a24x6.mp3">
            <a:hlinkClick r:id="" action="ppaction://media"/>
            <a:extLst>
              <a:ext uri="{FF2B5EF4-FFF2-40B4-BE49-F238E27FC236}">
                <a16:creationId xmlns:a16="http://schemas.microsoft.com/office/drawing/2014/main" id="{85E67FD0-32C9-1C41-9D96-4BA278633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1018</TotalTime>
  <Words>217</Words>
  <Application>Microsoft Macintosh PowerPoint</Application>
  <PresentationFormat>On-screen Show (4:3)</PresentationFormat>
  <Paragraphs>34</Paragraphs>
  <Slides>10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News Gothic MT</vt:lpstr>
      <vt:lpstr>Roboto</vt:lpstr>
      <vt:lpstr>Roboto Light</vt:lpstr>
      <vt:lpstr>Wingdings</vt:lpstr>
      <vt:lpstr>Executive</vt:lpstr>
      <vt:lpstr>Session #8: Case Studies</vt:lpstr>
      <vt:lpstr>Web Firms</vt:lpstr>
      <vt:lpstr>Software and App Developers</vt:lpstr>
      <vt:lpstr>User Experience</vt:lpstr>
      <vt:lpstr>Salaries for UX Designers</vt:lpstr>
      <vt:lpstr>UX Salary</vt:lpstr>
      <vt:lpstr>How to perform a UX test…</vt:lpstr>
      <vt:lpstr>Many firms have labs…</vt:lpstr>
      <vt:lpstr>Or….for more depth</vt:lpstr>
      <vt:lpstr>In Closing…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#8: Case Studies</dc:title>
  <cp:lastModifiedBy>Kristian Secor</cp:lastModifiedBy>
  <cp:revision>9</cp:revision>
  <dcterms:created xsi:type="dcterms:W3CDTF">2018-12-02T22:54:42Z</dcterms:created>
  <dcterms:modified xsi:type="dcterms:W3CDTF">2018-12-03T22:45:14Z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2017-01-27T00:00:00Z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2018-12-02T00:00:00Z</vt:filetime>
  </property>
</Properties>
</file>