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jpg" ContentType="image/jpg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3285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3285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23285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746968"/>
            <a:ext cx="9144000" cy="11102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61" y="6802372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1"/>
                </a:lnTo>
              </a:path>
            </a:pathLst>
          </a:custGeom>
          <a:ln w="102107">
            <a:solidFill>
              <a:srgbClr val="FCB81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69379" y="6352032"/>
            <a:ext cx="2534412" cy="3230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5590" y="2573501"/>
            <a:ext cx="7529794" cy="89309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49196" y="3279647"/>
            <a:ext cx="5234558" cy="22612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746968"/>
            <a:ext cx="9144000" cy="11102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61" y="6802372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 h="0">
                <a:moveTo>
                  <a:pt x="0" y="0"/>
                </a:moveTo>
                <a:lnTo>
                  <a:pt x="9144000" y="1"/>
                </a:lnTo>
              </a:path>
            </a:pathLst>
          </a:custGeom>
          <a:ln w="102107">
            <a:solidFill>
              <a:srgbClr val="FCB81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69379" y="6352032"/>
            <a:ext cx="2534412" cy="3230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1846" y="-85597"/>
            <a:ext cx="6820306" cy="1586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232852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70859" y="2885690"/>
            <a:ext cx="3957320" cy="1836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40404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579551" y="6374122"/>
            <a:ext cx="382270" cy="1924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984102" y="6374122"/>
            <a:ext cx="1369695" cy="1924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4767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Relationship Id="rId3" Type="http://schemas.openxmlformats.org/officeDocument/2006/relationships/image" Target="../media/image17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png"/><Relationship Id="rId3" Type="http://schemas.openxmlformats.org/officeDocument/2006/relationships/image" Target="../media/image19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5.png"/><Relationship Id="rId3" Type="http://schemas.openxmlformats.org/officeDocument/2006/relationships/image" Target="../media/image26.jpg"/><Relationship Id="rId4" Type="http://schemas.openxmlformats.org/officeDocument/2006/relationships/image" Target="../media/image27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8.png"/><Relationship Id="rId3" Type="http://schemas.openxmlformats.org/officeDocument/2006/relationships/image" Target="../media/image29.jpg"/><Relationship Id="rId4" Type="http://schemas.openxmlformats.org/officeDocument/2006/relationships/image" Target="../media/image30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1.png"/><Relationship Id="rId3" Type="http://schemas.openxmlformats.org/officeDocument/2006/relationships/image" Target="../media/image32.jpg"/><Relationship Id="rId4" Type="http://schemas.openxmlformats.org/officeDocument/2006/relationships/image" Target="../media/image33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4.png"/><Relationship Id="rId3" Type="http://schemas.openxmlformats.org/officeDocument/2006/relationships/image" Target="../media/image35.jpg"/><Relationship Id="rId4" Type="http://schemas.openxmlformats.org/officeDocument/2006/relationships/image" Target="../media/image3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7.png"/><Relationship Id="rId3" Type="http://schemas.openxmlformats.org/officeDocument/2006/relationships/image" Target="../media/image38.jpg"/><Relationship Id="rId4" Type="http://schemas.openxmlformats.org/officeDocument/2006/relationships/image" Target="../media/image39.jp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png"/><Relationship Id="rId3" Type="http://schemas.openxmlformats.org/officeDocument/2006/relationships/image" Target="../media/image41.png"/><Relationship Id="rId4" Type="http://schemas.openxmlformats.org/officeDocument/2006/relationships/image" Target="../media/image42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3.png"/><Relationship Id="rId3" Type="http://schemas.openxmlformats.org/officeDocument/2006/relationships/image" Target="../media/image44.jpg"/><Relationship Id="rId4" Type="http://schemas.openxmlformats.org/officeDocument/2006/relationships/image" Target="../media/image45.jp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6.png"/><Relationship Id="rId3" Type="http://schemas.openxmlformats.org/officeDocument/2006/relationships/image" Target="../media/image47.png"/><Relationship Id="rId4" Type="http://schemas.openxmlformats.org/officeDocument/2006/relationships/image" Target="../media/image48.png"/><Relationship Id="rId5" Type="http://schemas.openxmlformats.org/officeDocument/2006/relationships/image" Target="../media/image49.jpg"/><Relationship Id="rId6" Type="http://schemas.openxmlformats.org/officeDocument/2006/relationships/image" Target="../media/image50.jpg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1.png"/><Relationship Id="rId3" Type="http://schemas.openxmlformats.org/officeDocument/2006/relationships/image" Target="../media/image52.png"/><Relationship Id="rId4" Type="http://schemas.openxmlformats.org/officeDocument/2006/relationships/image" Target="../media/image53.jpg"/><Relationship Id="rId5" Type="http://schemas.openxmlformats.org/officeDocument/2006/relationships/image" Target="../media/image54.jp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5.png"/><Relationship Id="rId3" Type="http://schemas.openxmlformats.org/officeDocument/2006/relationships/image" Target="../media/image56.jpg"/><Relationship Id="rId4" Type="http://schemas.openxmlformats.org/officeDocument/2006/relationships/image" Target="../media/image57.jpg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8.png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9.pn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0.png"/><Relationship Id="rId3" Type="http://schemas.openxmlformats.org/officeDocument/2006/relationships/image" Target="../media/image61.jpg"/><Relationship Id="rId4" Type="http://schemas.openxmlformats.org/officeDocument/2006/relationships/image" Target="../media/image62.jpg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3.png"/><Relationship Id="rId3" Type="http://schemas.openxmlformats.org/officeDocument/2006/relationships/image" Target="../media/image64.png"/><Relationship Id="rId4" Type="http://schemas.openxmlformats.org/officeDocument/2006/relationships/image" Target="../media/image6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6.png"/><Relationship Id="rId3" Type="http://schemas.openxmlformats.org/officeDocument/2006/relationships/image" Target="../media/image67.jpg"/><Relationship Id="rId4" Type="http://schemas.openxmlformats.org/officeDocument/2006/relationships/image" Target="../media/image68.jpg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9.png"/><Relationship Id="rId3" Type="http://schemas.openxmlformats.org/officeDocument/2006/relationships/image" Target="../media/image70.png"/><Relationship Id="rId4" Type="http://schemas.openxmlformats.org/officeDocument/2006/relationships/image" Target="../media/image71.jpg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2.png"/><Relationship Id="rId3" Type="http://schemas.openxmlformats.org/officeDocument/2006/relationships/image" Target="../media/image73.jpg"/><Relationship Id="rId4" Type="http://schemas.openxmlformats.org/officeDocument/2006/relationships/image" Target="../media/image74.jpg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8562" y="2333320"/>
            <a:ext cx="7230109" cy="2465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70990" algn="l"/>
                <a:tab pos="2934335" algn="l"/>
                <a:tab pos="4591050" algn="l"/>
                <a:tab pos="6925945" algn="l"/>
              </a:tabLst>
            </a:pPr>
            <a:r>
              <a:rPr dirty="0" sz="8000" spc="-1725">
                <a:solidFill>
                  <a:srgbClr val="232852"/>
                </a:solidFill>
                <a:latin typeface="Arial"/>
                <a:cs typeface="Arial"/>
              </a:rPr>
              <a:t>e	</a:t>
            </a:r>
            <a:r>
              <a:rPr dirty="0" sz="8000" spc="2135">
                <a:solidFill>
                  <a:srgbClr val="232852"/>
                </a:solidFill>
                <a:latin typeface="Arial"/>
                <a:cs typeface="Arial"/>
              </a:rPr>
              <a:t>i	</a:t>
            </a:r>
            <a:r>
              <a:rPr dirty="0" sz="8000" spc="220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8000" spc="2135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8000" spc="220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8000" spc="2135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8000" spc="2200">
                <a:solidFill>
                  <a:srgbClr val="232852"/>
                </a:solidFill>
                <a:latin typeface="Arial"/>
                <a:cs typeface="Arial"/>
              </a:rPr>
              <a:t> </a:t>
            </a:r>
            <a:endParaRPr sz="8000">
              <a:latin typeface="Arial"/>
              <a:cs typeface="Arial"/>
            </a:endParaRPr>
          </a:p>
          <a:p>
            <a:pPr algn="ctr" marR="1461770">
              <a:lnSpc>
                <a:spcPct val="100000"/>
              </a:lnSpc>
              <a:spcBef>
                <a:spcPts val="5"/>
              </a:spcBef>
            </a:pPr>
            <a:r>
              <a:rPr dirty="0" sz="8000" spc="-28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8000" spc="-355">
                <a:solidFill>
                  <a:srgbClr val="232852"/>
                </a:solidFill>
                <a:latin typeface="Arial"/>
                <a:cs typeface="Arial"/>
              </a:rPr>
              <a:t>HT</a:t>
            </a:r>
            <a:endParaRPr sz="8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78351" y="4970221"/>
            <a:ext cx="284797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47700" algn="l"/>
                <a:tab pos="1691005" algn="l"/>
                <a:tab pos="2173605" algn="l"/>
                <a:tab pos="2655570" algn="l"/>
              </a:tabLst>
            </a:pPr>
            <a:r>
              <a:rPr dirty="0" sz="2800" spc="19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800" spc="19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2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75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1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785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2147" y="93204"/>
            <a:ext cx="6387131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63089" y="0"/>
            <a:ext cx="164465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860"/>
              <a:t>m</a:t>
            </a:r>
            <a:r>
              <a:rPr dirty="0" spc="640"/>
              <a:t> 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-195"/>
              <a:t> </a:t>
            </a:r>
            <a:r>
              <a:rPr dirty="0" spc="20"/>
              <a:t>i</a:t>
            </a:r>
            <a:r>
              <a:rPr dirty="0" spc="-1860"/>
              <a:t>m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76621" y="0"/>
            <a:ext cx="199517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1235" algn="l"/>
              </a:tabLst>
            </a:pP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a</a:t>
            </a: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5400" spc="4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5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-105">
                <a:solidFill>
                  <a:srgbClr val="232852"/>
                </a:solidFill>
                <a:latin typeface="Arial"/>
                <a:cs typeface="Arial"/>
              </a:rPr>
              <a:t>a</a:t>
            </a:r>
            <a:r>
              <a:rPr dirty="0" sz="5400" spc="-1215">
                <a:solidFill>
                  <a:srgbClr val="232852"/>
                </a:solidFill>
                <a:latin typeface="Arial"/>
                <a:cs typeface="Arial"/>
              </a:rPr>
              <a:t>g</a:t>
            </a:r>
            <a:endParaRPr sz="5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9740" y="1363421"/>
            <a:ext cx="1390015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300" spc="-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20">
                <a:solidFill>
                  <a:srgbClr val="404040"/>
                </a:solidFill>
                <a:latin typeface="Arial"/>
                <a:cs typeface="Arial"/>
              </a:rPr>
              <a:t>1</a:t>
            </a:r>
            <a:r>
              <a:rPr dirty="0" sz="3300" spc="-204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98838" y="1363421"/>
            <a:ext cx="2624455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300" spc="-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20">
                <a:solidFill>
                  <a:srgbClr val="404040"/>
                </a:solidFill>
                <a:latin typeface="Arial"/>
                <a:cs typeface="Arial"/>
              </a:rPr>
              <a:t>6</a:t>
            </a:r>
            <a:r>
              <a:rPr dirty="0" sz="3300" spc="-22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300" spc="-204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300" spc="-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endParaRPr sz="3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9740" y="1867027"/>
            <a:ext cx="5758815" cy="1534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806450" algn="l"/>
                <a:tab pos="1617345" algn="l"/>
                <a:tab pos="2601595" algn="l"/>
                <a:tab pos="3069590" algn="l"/>
              </a:tabLst>
            </a:pP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	</a:t>
            </a:r>
            <a:r>
              <a:rPr dirty="0" sz="3300" spc="-19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3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70">
                <a:solidFill>
                  <a:srgbClr val="404040"/>
                </a:solidFill>
                <a:latin typeface="Arial"/>
                <a:cs typeface="Arial"/>
              </a:rPr>
              <a:t>-	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36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h</a:t>
            </a:r>
            <a:endParaRPr sz="33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300" spc="-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2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=“”&gt;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5">
                <a:solidFill>
                  <a:srgbClr val="404040"/>
                </a:solidFill>
                <a:latin typeface="Arial"/>
                <a:cs typeface="Arial"/>
              </a:rPr>
              <a:t>Anch</a:t>
            </a:r>
            <a:r>
              <a:rPr dirty="0" sz="3300" spc="15">
                <a:solidFill>
                  <a:srgbClr val="404040"/>
                </a:solidFill>
                <a:latin typeface="Arial"/>
                <a:cs typeface="Arial"/>
              </a:rPr>
              <a:t>o</a:t>
            </a:r>
            <a:r>
              <a:rPr dirty="0" sz="3300" spc="30">
                <a:solidFill>
                  <a:srgbClr val="404040"/>
                </a:solidFill>
                <a:latin typeface="Arial"/>
                <a:cs typeface="Arial"/>
              </a:rPr>
              <a:t>r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80">
                <a:solidFill>
                  <a:srgbClr val="404040"/>
                </a:solidFill>
                <a:latin typeface="Arial"/>
                <a:cs typeface="Arial"/>
              </a:rPr>
              <a:t>tag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45">
                <a:solidFill>
                  <a:srgbClr val="404040"/>
                </a:solidFill>
                <a:latin typeface="Arial"/>
                <a:cs typeface="Arial"/>
              </a:rPr>
              <a:t>–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">
                <a:solidFill>
                  <a:srgbClr val="404040"/>
                </a:solidFill>
                <a:latin typeface="Arial"/>
                <a:cs typeface="Arial"/>
              </a:rPr>
              <a:t>k</a:t>
            </a:r>
            <a:endParaRPr sz="33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1746885" algn="l"/>
              </a:tabLst>
            </a:pP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300" spc="-1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=“”&gt;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45">
                <a:solidFill>
                  <a:srgbClr val="404040"/>
                </a:solidFill>
                <a:latin typeface="Arial"/>
                <a:cs typeface="Arial"/>
              </a:rPr>
              <a:t>–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dd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9740" y="3376041"/>
            <a:ext cx="661860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4715510" algn="l"/>
                <a:tab pos="5512435" algn="l"/>
              </a:tabLst>
            </a:pP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300" spc="-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80">
                <a:solidFill>
                  <a:srgbClr val="404040"/>
                </a:solidFill>
                <a:latin typeface="Arial"/>
                <a:cs typeface="Arial"/>
              </a:rPr>
              <a:t>di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04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50">
                <a:solidFill>
                  <a:srgbClr val="404040"/>
                </a:solidFill>
                <a:latin typeface="Arial"/>
                <a:cs typeface="Arial"/>
              </a:rPr>
              <a:t>-addi</a:t>
            </a:r>
            <a:r>
              <a:rPr dirty="0" sz="33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6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80">
                <a:solidFill>
                  <a:srgbClr val="404040"/>
                </a:solidFill>
                <a:latin typeface="Arial"/>
                <a:cs typeface="Arial"/>
              </a:rPr>
              <a:t>di</a:t>
            </a:r>
            <a:r>
              <a:rPr dirty="0" sz="33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ba	</a:t>
            </a:r>
            <a:r>
              <a:rPr dirty="0" sz="3300" spc="235">
                <a:solidFill>
                  <a:srgbClr val="404040"/>
                </a:solidFill>
                <a:latin typeface="Arial"/>
                <a:cs typeface="Arial"/>
              </a:rPr>
              <a:t>icall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45273" y="3376041"/>
            <a:ext cx="1162050" cy="1434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>
              <a:lnSpc>
                <a:spcPct val="100000"/>
              </a:lnSpc>
              <a:spcBef>
                <a:spcPts val="100"/>
              </a:spcBef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70"/>
              </a:spcBef>
            </a:pPr>
            <a:r>
              <a:rPr dirty="0" sz="3300" spc="-204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2640" y="3778072"/>
            <a:ext cx="392557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9115" algn="l"/>
                <a:tab pos="1812289" algn="l"/>
                <a:tab pos="2387600" algn="l"/>
                <a:tab pos="3048000" algn="l"/>
              </a:tabLst>
            </a:pPr>
            <a:r>
              <a:rPr dirty="0" sz="3300" spc="810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3300" spc="65">
                <a:solidFill>
                  <a:srgbClr val="404040"/>
                </a:solidFill>
                <a:latin typeface="Arial"/>
                <a:cs typeface="Arial"/>
              </a:rPr>
              <a:t>la	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3300" spc="635">
                <a:solidFill>
                  <a:srgbClr val="404040"/>
                </a:solidFill>
                <a:latin typeface="Arial"/>
                <a:cs typeface="Arial"/>
              </a:rPr>
              <a:t>ih</a:t>
            </a:r>
            <a:r>
              <a:rPr dirty="0" sz="3300" spc="-1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70">
                <a:solidFill>
                  <a:srgbClr val="404040"/>
                </a:solidFill>
                <a:latin typeface="Arial"/>
                <a:cs typeface="Arial"/>
              </a:rPr>
              <a:t>C</a:t>
            </a:r>
            <a:endParaRPr sz="3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9740" y="4281678"/>
            <a:ext cx="6277610" cy="930910"/>
          </a:xfrm>
          <a:prstGeom prst="rect">
            <a:avLst/>
          </a:prstGeom>
        </p:spPr>
        <p:txBody>
          <a:bodyPr wrap="square" lIns="0" tIns="109220" rIns="0" bIns="0" rtlCol="0" vert="horz">
            <a:spAutoFit/>
          </a:bodyPr>
          <a:lstStyle/>
          <a:p>
            <a:pPr marL="354965" marR="5080" indent="-354965">
              <a:lnSpc>
                <a:spcPts val="3170"/>
              </a:lnSpc>
              <a:spcBef>
                <a:spcPts val="860"/>
              </a:spcBef>
              <a:buChar char="•"/>
              <a:tabLst>
                <a:tab pos="354965" algn="l"/>
                <a:tab pos="355600" algn="l"/>
                <a:tab pos="3317875" algn="l"/>
                <a:tab pos="4457700" algn="l"/>
                <a:tab pos="4822825" algn="l"/>
                <a:tab pos="5346065" algn="l"/>
                <a:tab pos="5868035" algn="l"/>
              </a:tabLst>
            </a:pPr>
            <a:r>
              <a:rPr dirty="0" sz="3300" spc="30">
                <a:solidFill>
                  <a:srgbClr val="404040"/>
                </a:solidFill>
                <a:latin typeface="Arial"/>
                <a:cs typeface="Arial"/>
              </a:rPr>
              <a:t>&lt;input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5">
                <a:solidFill>
                  <a:srgbClr val="404040"/>
                </a:solidFill>
                <a:latin typeface="Arial"/>
                <a:cs typeface="Arial"/>
              </a:rPr>
              <a:t>type=“”&gt;</a:t>
            </a:r>
            <a:r>
              <a:rPr dirty="0" sz="3300" spc="-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7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300" spc="-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470">
                <a:solidFill>
                  <a:srgbClr val="404040"/>
                </a:solidFill>
                <a:latin typeface="Arial"/>
                <a:cs typeface="Arial"/>
              </a:rPr>
              <a:t>e  </a:t>
            </a:r>
            <a:r>
              <a:rPr dirty="0" sz="3300" spc="-530">
                <a:solidFill>
                  <a:srgbClr val="404040"/>
                </a:solidFill>
                <a:latin typeface="Arial"/>
                <a:cs typeface="Arial"/>
              </a:rPr>
              <a:t>bm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23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3300" spc="310">
                <a:solidFill>
                  <a:srgbClr val="404040"/>
                </a:solidFill>
                <a:latin typeface="Arial"/>
                <a:cs typeface="Arial"/>
              </a:rPr>
              <a:t>adi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10">
                <a:solidFill>
                  <a:srgbClr val="404040"/>
                </a:solidFill>
                <a:latin typeface="Arial"/>
                <a:cs typeface="Arial"/>
              </a:rPr>
              <a:t>c.</a:t>
            </a:r>
            <a:endParaRPr sz="3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9740" y="5187188"/>
            <a:ext cx="7740650" cy="832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ts val="3835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1095375" algn="l"/>
                <a:tab pos="5128895" algn="l"/>
                <a:tab pos="5760085" algn="l"/>
              </a:tabLst>
            </a:pPr>
            <a:r>
              <a:rPr dirty="0" sz="3300" spc="-99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300" spc="-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805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04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300" spc="-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27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300" spc="-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6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5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20">
                <a:solidFill>
                  <a:srgbClr val="404040"/>
                </a:solidFill>
                <a:latin typeface="Arial"/>
                <a:cs typeface="Arial"/>
              </a:rPr>
              <a:t>HT	</a:t>
            </a:r>
            <a:r>
              <a:rPr dirty="0" sz="3300" spc="805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endParaRPr sz="3300">
              <a:latin typeface="Arial"/>
              <a:cs typeface="Arial"/>
            </a:endParaRPr>
          </a:p>
          <a:p>
            <a:pPr marL="546100">
              <a:lnSpc>
                <a:spcPts val="2515"/>
              </a:lnSpc>
              <a:tabLst>
                <a:tab pos="6252210" algn="l"/>
              </a:tabLst>
            </a:pPr>
            <a:r>
              <a:rPr dirty="0" sz="2200" spc="-5" i="1">
                <a:latin typeface="Arial"/>
                <a:cs typeface="Arial"/>
              </a:rPr>
              <a:t>Note</a:t>
            </a:r>
            <a:r>
              <a:rPr dirty="0" sz="2200" spc="20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that</a:t>
            </a:r>
            <a:r>
              <a:rPr dirty="0" sz="2200" spc="5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the</a:t>
            </a:r>
            <a:r>
              <a:rPr dirty="0" sz="2200" spc="5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&lt;img&gt;</a:t>
            </a:r>
            <a:r>
              <a:rPr dirty="0" sz="2200" spc="45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and</a:t>
            </a:r>
            <a:r>
              <a:rPr dirty="0" sz="2200" spc="15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&lt;input&gt;</a:t>
            </a:r>
            <a:r>
              <a:rPr dirty="0" sz="2200" spc="5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do</a:t>
            </a:r>
            <a:r>
              <a:rPr dirty="0" sz="2200" spc="15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not</a:t>
            </a:r>
            <a:r>
              <a:rPr dirty="0" sz="2200" spc="10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have	closing</a:t>
            </a:r>
            <a:r>
              <a:rPr dirty="0" sz="2200" spc="-50" i="1">
                <a:latin typeface="Arial"/>
                <a:cs typeface="Arial"/>
              </a:rPr>
              <a:t> </a:t>
            </a:r>
            <a:r>
              <a:rPr dirty="0" sz="2200" spc="-5" i="1">
                <a:latin typeface="Arial"/>
                <a:cs typeface="Arial"/>
              </a:rPr>
              <a:t>tags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2147" y="93204"/>
            <a:ext cx="6387131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63089" y="0"/>
            <a:ext cx="510857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6105" algn="l"/>
                <a:tab pos="4104640" algn="l"/>
              </a:tabLst>
            </a:pPr>
            <a:r>
              <a:rPr dirty="0" spc="-1860"/>
              <a:t>m</a:t>
            </a:r>
            <a:r>
              <a:rPr dirty="0" spc="640"/>
              <a:t> 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-195"/>
              <a:t> </a:t>
            </a:r>
            <a:r>
              <a:rPr dirty="0" spc="20"/>
              <a:t>i</a:t>
            </a:r>
            <a:r>
              <a:rPr dirty="0" spc="-1860"/>
              <a:t>m</a:t>
            </a:r>
            <a:r>
              <a:rPr dirty="0"/>
              <a:t>	</a:t>
            </a:r>
            <a:r>
              <a:rPr dirty="0"/>
              <a:t>a</a:t>
            </a:r>
            <a:r>
              <a:rPr dirty="0"/>
              <a:t>	</a:t>
            </a:r>
            <a:r>
              <a:rPr dirty="0" spc="40"/>
              <a:t> </a:t>
            </a:r>
            <a:r>
              <a:rPr dirty="0" spc="55"/>
              <a:t> </a:t>
            </a:r>
            <a:r>
              <a:rPr dirty="0" spc="-105"/>
              <a:t>a</a:t>
            </a:r>
            <a:r>
              <a:rPr dirty="0" spc="-1215"/>
              <a:t>g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768344"/>
            <a:ext cx="4942840" cy="331787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0"/>
              </a:spcBef>
              <a:buChar char="•"/>
              <a:tabLst>
                <a:tab pos="355600" algn="l"/>
                <a:tab pos="745490" algn="l"/>
                <a:tab pos="350329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	</a:t>
            </a:r>
            <a:r>
              <a:rPr dirty="0" sz="3600" spc="-160">
                <a:solidFill>
                  <a:srgbClr val="404040"/>
                </a:solidFill>
                <a:latin typeface="Arial"/>
                <a:cs typeface="Arial"/>
              </a:rPr>
              <a:t>able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-5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0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60">
                <a:solidFill>
                  <a:srgbClr val="404040"/>
                </a:solidFill>
                <a:latin typeface="Arial"/>
                <a:cs typeface="Arial"/>
              </a:rPr>
              <a:t>able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  <a:tab pos="902335" algn="l"/>
                <a:tab pos="165544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	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90">
                <a:solidFill>
                  <a:srgbClr val="404040"/>
                </a:solidFill>
                <a:latin typeface="Arial"/>
                <a:cs typeface="Arial"/>
              </a:rPr>
              <a:t>-	</a:t>
            </a:r>
            <a:r>
              <a:rPr dirty="0" sz="3600" spc="-165">
                <a:solidFill>
                  <a:srgbClr val="404040"/>
                </a:solidFill>
                <a:latin typeface="Arial"/>
                <a:cs typeface="Arial"/>
              </a:rPr>
              <a:t>able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  <a:tab pos="745490" algn="l"/>
                <a:tab pos="1758950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9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 spc="114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1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ll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 spc="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9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 spc="22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  <a:tab pos="2276475" algn="l"/>
                <a:tab pos="3300729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9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al</a:t>
            </a:r>
            <a:r>
              <a:rPr dirty="0" sz="3600" spc="-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55">
                <a:solidFill>
                  <a:srgbClr val="404040"/>
                </a:solidFill>
                <a:latin typeface="Arial"/>
                <a:cs typeface="Arial"/>
              </a:rPr>
              <a:t>li</a:t>
            </a:r>
            <a:r>
              <a:rPr dirty="0" sz="3600" spc="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4382" y="93204"/>
            <a:ext cx="6561240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60980" y="0"/>
            <a:ext cx="485711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8670" algn="l"/>
                <a:tab pos="1942464" algn="l"/>
                <a:tab pos="3268345" algn="l"/>
                <a:tab pos="4231640" algn="l"/>
              </a:tabLst>
            </a:pPr>
            <a:r>
              <a:rPr dirty="0" spc="40"/>
              <a:t> </a:t>
            </a:r>
            <a:r>
              <a:rPr dirty="0" spc="40"/>
              <a:t>	</a:t>
            </a:r>
            <a:r>
              <a:rPr dirty="0" spc="40"/>
              <a:t> </a:t>
            </a:r>
            <a:r>
              <a:rPr dirty="0" spc="40"/>
              <a:t>	</a:t>
            </a:r>
            <a:r>
              <a:rPr dirty="0" spc="-195"/>
              <a:t> </a:t>
            </a:r>
            <a:r>
              <a:rPr dirty="0" spc="1814"/>
              <a:t>i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-1215"/>
              <a:t>g</a:t>
            </a:r>
            <a:r>
              <a:rPr dirty="0" spc="-290"/>
              <a:t> </a:t>
            </a:r>
            <a:r>
              <a:rPr dirty="0" spc="-1170"/>
              <a:t>e</a:t>
            </a:r>
            <a:r>
              <a:rPr dirty="0"/>
              <a:t>	</a:t>
            </a:r>
            <a:r>
              <a:rPr dirty="0" spc="-20"/>
              <a:t>h</a:t>
            </a:r>
            <a:r>
              <a:rPr dirty="0" spc="-1170"/>
              <a:t>e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95400" y="1388364"/>
            <a:ext cx="6266688" cy="463143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62091" y="93204"/>
            <a:ext cx="2988211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7717" y="0"/>
            <a:ext cx="252095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29665" algn="l"/>
                <a:tab pos="2273935" algn="l"/>
              </a:tabLst>
            </a:pPr>
            <a:r>
              <a:rPr dirty="0" spc="229"/>
              <a:t>A</a:t>
            </a:r>
            <a:r>
              <a:rPr dirty="0" spc="229"/>
              <a:t>	</a:t>
            </a:r>
            <a:r>
              <a:rPr dirty="0" spc="20"/>
              <a:t>i</a:t>
            </a:r>
            <a:r>
              <a:rPr dirty="0"/>
              <a:t>b</a:t>
            </a:r>
            <a:r>
              <a:rPr dirty="0"/>
              <a:t>	</a:t>
            </a:r>
            <a:r>
              <a:rPr dirty="0" spc="-1170"/>
              <a:t>e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324" y="1865376"/>
            <a:ext cx="7007352" cy="426110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1109" y="111845"/>
            <a:ext cx="5945093" cy="726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11221" y="0"/>
            <a:ext cx="413448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0310" algn="l"/>
                <a:tab pos="2524125" algn="l"/>
              </a:tabLst>
            </a:pPr>
            <a:r>
              <a:rPr dirty="0" spc="305"/>
              <a:t>c</a:t>
            </a:r>
            <a:r>
              <a:rPr dirty="0" spc="305"/>
              <a:t>	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-1220"/>
              <a:t>m</a:t>
            </a:r>
            <a:r>
              <a:rPr dirty="0"/>
              <a:t> </a:t>
            </a:r>
            <a:r>
              <a:rPr dirty="0" spc="-1860"/>
              <a:t>m</a:t>
            </a:r>
            <a:r>
              <a:rPr dirty="0" spc="640"/>
              <a:t> </a:t>
            </a:r>
            <a:r>
              <a:rPr dirty="0"/>
              <a:t>a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16890" y="1887360"/>
          <a:ext cx="8141970" cy="204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090"/>
                <a:gridCol w="812165"/>
                <a:gridCol w="1617345"/>
                <a:gridCol w="1054100"/>
                <a:gridCol w="188595"/>
                <a:gridCol w="263525"/>
                <a:gridCol w="1130935"/>
                <a:gridCol w="389889"/>
                <a:gridCol w="697865"/>
                <a:gridCol w="351790"/>
                <a:gridCol w="789940"/>
              </a:tblGrid>
              <a:tr h="35052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100"/>
                        </a:spcBef>
                        <a:buChar char="•"/>
                        <a:tabLst>
                          <a:tab pos="374015" algn="l"/>
                          <a:tab pos="374650" algn="l"/>
                        </a:tabLst>
                      </a:pPr>
                      <a:r>
                        <a:rPr dirty="0" sz="2000" spc="-3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426084" algn="l"/>
                        </a:tabLst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 gridSpan="4"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1093470" algn="l"/>
                          <a:tab pos="1443990" algn="l"/>
                          <a:tab pos="1724660" algn="l"/>
                          <a:tab pos="2447290" algn="l"/>
                        </a:tabLst>
                      </a:pP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101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	</a:t>
                      </a:r>
                      <a:r>
                        <a:rPr dirty="0" sz="2000" spc="13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	</a:t>
                      </a:r>
                      <a:r>
                        <a:rPr dirty="0" sz="2000" spc="-6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2000" spc="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dirty="0" sz="2000" spc="-4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052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215"/>
                        </a:spcBef>
                        <a:buChar char="•"/>
                        <a:tabLst>
                          <a:tab pos="374015" algn="l"/>
                          <a:tab pos="374650" algn="l"/>
                        </a:tabLst>
                      </a:pPr>
                      <a:r>
                        <a:rPr dirty="0" sz="2000" spc="-3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559435" algn="l"/>
                        </a:tabLst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gridSpan="4"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584835" algn="l"/>
                          <a:tab pos="1955800" algn="l"/>
                        </a:tabLst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9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ag	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(cha</a:t>
                      </a:r>
                      <a:r>
                        <a:rPr dirty="0" sz="2000" spc="9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ac</a:t>
                      </a:r>
                      <a:r>
                        <a:rPr dirty="0" sz="2000" spc="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dirty="0" sz="2000" spc="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ha </a:t>
                      </a:r>
                      <a:r>
                        <a:rPr dirty="0" sz="2000" spc="41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7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-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798195" algn="l"/>
                        </a:tabLst>
                      </a:pPr>
                      <a:r>
                        <a:rPr dirty="0" sz="2000" spc="-5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2000" spc="1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-7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-5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</a:tr>
              <a:tr h="304800">
                <a:tc gridSpan="11">
                  <a:txBody>
                    <a:bodyPr/>
                    <a:lstStyle/>
                    <a:p>
                      <a:pPr marL="462280">
                        <a:lnSpc>
                          <a:spcPts val="2255"/>
                        </a:lnSpc>
                        <a:tabLst>
                          <a:tab pos="1334770" algn="l"/>
                          <a:tab pos="2141220" algn="l"/>
                          <a:tab pos="2696845" algn="l"/>
                          <a:tab pos="3644900" algn="l"/>
                          <a:tab pos="4125595" algn="l"/>
                          <a:tab pos="5367020" algn="l"/>
                          <a:tab pos="6680834" algn="l"/>
                          <a:tab pos="6953250" algn="l"/>
                          <a:tab pos="7610475" algn="l"/>
                        </a:tabLst>
                      </a:pPr>
                      <a:r>
                        <a:rPr dirty="0" sz="2000" spc="-2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2000" spc="3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8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4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f	</a:t>
                      </a:r>
                      <a:r>
                        <a:rPr dirty="0" sz="2000" spc="-6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2000" spc="1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1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	</a:t>
                      </a:r>
                      <a:r>
                        <a:rPr dirty="0" sz="2000" spc="-2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he	</a:t>
                      </a:r>
                      <a:r>
                        <a:rPr dirty="0" sz="2000" spc="-2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	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cial</a:t>
                      </a:r>
                      <a:r>
                        <a:rPr dirty="0" sz="2000" spc="-5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6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2000" spc="1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3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	</a:t>
                      </a:r>
                      <a:r>
                        <a:rPr dirty="0" sz="2000" spc="5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7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2000" spc="-6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(ie</a:t>
                      </a:r>
                      <a:r>
                        <a:rPr dirty="0" sz="2000" spc="819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6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&lt;</a:t>
                      </a:r>
                      <a:r>
                        <a:rPr dirty="0" sz="2000" spc="-1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b	d	</a:t>
                      </a:r>
                      <a:r>
                        <a:rPr dirty="0" sz="2000" spc="-36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&gt;&lt;</a:t>
                      </a:r>
                      <a:r>
                        <a:rPr dirty="0" sz="2000" spc="-1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14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/b	</a:t>
                      </a:r>
                      <a:r>
                        <a:rPr dirty="0" sz="2000" spc="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00" spc="38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1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&gt;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100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•"/>
                        <a:tabLst>
                          <a:tab pos="374015" algn="l"/>
                          <a:tab pos="374650" algn="l"/>
                        </a:tabLst>
                      </a:pPr>
                      <a:r>
                        <a:rPr dirty="0" sz="2000" spc="-1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Tag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42545"/>
                </a:tc>
                <a:tc gridSpan="2"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727710" algn="l"/>
                          <a:tab pos="1183640" algn="l"/>
                          <a:tab pos="1861820" algn="l"/>
                        </a:tabLst>
                      </a:pP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2000" spc="-21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9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3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9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2000" spc="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425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50520">
                <a:tc>
                  <a:txBody>
                    <a:bodyPr/>
                    <a:lstStyle/>
                    <a:p>
                      <a:pPr marL="374650" indent="-342900">
                        <a:lnSpc>
                          <a:spcPct val="100000"/>
                        </a:lnSpc>
                        <a:spcBef>
                          <a:spcPts val="215"/>
                        </a:spcBef>
                        <a:buChar char="•"/>
                        <a:tabLst>
                          <a:tab pos="374015" algn="l"/>
                          <a:tab pos="374650" algn="l"/>
                        </a:tabLst>
                      </a:pPr>
                      <a:r>
                        <a:rPr dirty="0" sz="2000" spc="-1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Tag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580390" algn="l"/>
                          <a:tab pos="1316990" algn="l"/>
                          <a:tab pos="2152650" algn="l"/>
                        </a:tabLst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 spc="-5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2000" spc="-5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2000" spc="19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6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7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 spc="-2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2000" spc="-1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 spc="5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5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ag</a:t>
                      </a:r>
                      <a:r>
                        <a:rPr dirty="0" sz="2000" spc="3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0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0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277495" algn="l"/>
                        </a:tabLst>
                      </a:pP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13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2000" spc="-1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 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27305"/>
                </a:tc>
              </a:tr>
              <a:tr h="304800">
                <a:tc gridSpan="11">
                  <a:txBody>
                    <a:bodyPr/>
                    <a:lstStyle/>
                    <a:p>
                      <a:pPr marL="518795">
                        <a:lnSpc>
                          <a:spcPts val="2255"/>
                        </a:lnSpc>
                        <a:tabLst>
                          <a:tab pos="1197610" algn="l"/>
                          <a:tab pos="1860550" algn="l"/>
                          <a:tab pos="2228850" algn="l"/>
                          <a:tab pos="3263900" algn="l"/>
                          <a:tab pos="4766310" algn="l"/>
                          <a:tab pos="5034280" algn="l"/>
                          <a:tab pos="5807075" algn="l"/>
                          <a:tab pos="6768465" algn="l"/>
                        </a:tabLst>
                      </a:pPr>
                      <a:r>
                        <a:rPr dirty="0" sz="2000" spc="-5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35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2000" spc="-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91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;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6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7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 spc="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3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2000" spc="-114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 spc="-18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2000" spc="2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dirty="0" sz="2000" spc="-4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47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dirty="0" sz="2000" spc="-5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24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5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&lt;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dirty="0" sz="2000" spc="-24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&gt;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&lt;</a:t>
                      </a:r>
                      <a:r>
                        <a:rPr dirty="0" sz="2000" spc="-105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 spc="-16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2000">
                          <a:solidFill>
                            <a:srgbClr val="404040"/>
                          </a:solidFill>
                          <a:latin typeface="Arial"/>
                          <a:cs typeface="Arial"/>
                        </a:rPr>
                        <a:t>&gt;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35940" y="3959428"/>
            <a:ext cx="2773680" cy="6369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L="661035" marR="65405" indent="-661035">
              <a:lnSpc>
                <a:spcPct val="100000"/>
              </a:lnSpc>
              <a:spcBef>
                <a:spcPts val="105"/>
              </a:spcBef>
              <a:buChar char="•"/>
              <a:tabLst>
                <a:tab pos="661035" algn="l"/>
                <a:tab pos="661670" algn="l"/>
                <a:tab pos="940435" algn="l"/>
                <a:tab pos="1862455" algn="l"/>
                <a:tab pos="2345055" algn="l"/>
              </a:tabLst>
            </a:pPr>
            <a:r>
              <a:rPr dirty="0" sz="2000" spc="-42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42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56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000" spc="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2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000" spc="-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-42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6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6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  <a:tabLst>
                <a:tab pos="513080" algn="l"/>
                <a:tab pos="881380" algn="l"/>
                <a:tab pos="1087120" algn="l"/>
              </a:tabLst>
            </a:pPr>
            <a:r>
              <a:rPr dirty="0" sz="2000" spc="13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000" spc="13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14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3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5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6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000" spc="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20298" y="3959428"/>
            <a:ext cx="3938904" cy="6369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78790" algn="l"/>
                <a:tab pos="920115" algn="l"/>
                <a:tab pos="1237615" algn="l"/>
                <a:tab pos="1490345" algn="l"/>
                <a:tab pos="2731770" algn="l"/>
                <a:tab pos="3250565" algn="l"/>
              </a:tabLst>
            </a:pPr>
            <a:r>
              <a:rPr dirty="0" sz="20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5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42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5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000" spc="6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2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55">
                <a:solidFill>
                  <a:srgbClr val="404040"/>
                </a:solidFill>
                <a:latin typeface="Arial"/>
                <a:cs typeface="Arial"/>
              </a:rPr>
              <a:t>ll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6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42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52069">
              <a:lnSpc>
                <a:spcPct val="100000"/>
              </a:lnSpc>
              <a:spcBef>
                <a:spcPts val="5"/>
              </a:spcBef>
              <a:tabLst>
                <a:tab pos="458470" algn="l"/>
                <a:tab pos="870585" algn="l"/>
                <a:tab pos="1530985" algn="l"/>
              </a:tabLst>
            </a:pPr>
            <a:r>
              <a:rPr dirty="0" sz="2000" spc="-25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2000" spc="-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605">
                <a:solidFill>
                  <a:srgbClr val="404040"/>
                </a:solidFill>
                <a:latin typeface="Arial"/>
                <a:cs typeface="Arial"/>
              </a:rPr>
              <a:t>&lt;	</a:t>
            </a:r>
            <a:r>
              <a:rPr dirty="0" sz="2000" spc="40">
                <a:solidFill>
                  <a:srgbClr val="404040"/>
                </a:solidFill>
                <a:latin typeface="Arial"/>
                <a:cs typeface="Arial"/>
              </a:rPr>
              <a:t>la	</a:t>
            </a:r>
            <a:r>
              <a:rPr dirty="0" sz="2000" spc="-42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000" spc="-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40">
                <a:solidFill>
                  <a:srgbClr val="404040"/>
                </a:solidFill>
                <a:latin typeface="Arial"/>
                <a:cs typeface="Arial"/>
              </a:rPr>
              <a:t>=“e	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”&gt;This</a:t>
            </a:r>
            <a:r>
              <a:rPr dirty="0" sz="20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50">
                <a:solidFill>
                  <a:srgbClr val="404040"/>
                </a:solidFill>
                <a:latin typeface="Arial"/>
                <a:cs typeface="Arial"/>
              </a:rPr>
              <a:t>is</a:t>
            </a:r>
            <a:r>
              <a:rPr dirty="0" sz="20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5">
                <a:solidFill>
                  <a:srgbClr val="404040"/>
                </a:solidFill>
                <a:latin typeface="Arial"/>
                <a:cs typeface="Arial"/>
              </a:rPr>
              <a:t>English&lt;/p&gt;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19661" y="3959428"/>
            <a:ext cx="52514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204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4570323"/>
            <a:ext cx="4705350" cy="75692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783590" indent="-771525">
              <a:lnSpc>
                <a:spcPct val="100000"/>
              </a:lnSpc>
              <a:spcBef>
                <a:spcPts val="580"/>
              </a:spcBef>
              <a:buChar char="•"/>
              <a:tabLst>
                <a:tab pos="783590" algn="l"/>
                <a:tab pos="784225" algn="l"/>
                <a:tab pos="1227455" algn="l"/>
                <a:tab pos="1494790" algn="l"/>
                <a:tab pos="2063114" algn="l"/>
                <a:tab pos="2763520" algn="l"/>
                <a:tab pos="3606800" algn="l"/>
              </a:tabLst>
            </a:pPr>
            <a:r>
              <a:rPr dirty="0" sz="2000" spc="5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74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-6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000" spc="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1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000" spc="-45">
                <a:solidFill>
                  <a:srgbClr val="404040"/>
                </a:solidFill>
                <a:latin typeface="Arial"/>
                <a:cs typeface="Arial"/>
              </a:rPr>
              <a:t> a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56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2000" spc="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  <a:tab pos="650240" algn="l"/>
                <a:tab pos="1282065" algn="l"/>
              </a:tabLst>
            </a:pPr>
            <a:r>
              <a:rPr dirty="0" sz="2000" spc="-120">
                <a:solidFill>
                  <a:srgbClr val="404040"/>
                </a:solidFill>
                <a:latin typeface="Arial"/>
                <a:cs typeface="Arial"/>
              </a:rPr>
              <a:t>T	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le 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000" spc="-35">
                <a:solidFill>
                  <a:srgbClr val="404040"/>
                </a:solidFill>
                <a:latin typeface="Arial"/>
                <a:cs typeface="Arial"/>
              </a:rPr>
              <a:t>HT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60996" y="4996434"/>
            <a:ext cx="602678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2759" algn="l"/>
                <a:tab pos="698500" algn="l"/>
                <a:tab pos="1409065" algn="l"/>
                <a:tab pos="2084070" algn="l"/>
                <a:tab pos="2338705" algn="l"/>
                <a:tab pos="3280410" algn="l"/>
                <a:tab pos="5168265" algn="l"/>
                <a:tab pos="5647690" algn="l"/>
                <a:tab pos="5943600" algn="l"/>
              </a:tabLst>
            </a:pP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245">
                <a:solidFill>
                  <a:srgbClr val="404040"/>
                </a:solidFill>
                <a:latin typeface="Arial"/>
                <a:cs typeface="Arial"/>
              </a:rPr>
              <a:t>ee</a:t>
            </a:r>
            <a:r>
              <a:rPr dirty="0" sz="20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2000" spc="5">
                <a:solidFill>
                  <a:srgbClr val="404040"/>
                </a:solidFill>
                <a:latin typeface="Arial"/>
                <a:cs typeface="Arial"/>
              </a:rPr>
              <a:t>k	</a:t>
            </a:r>
            <a:r>
              <a:rPr dirty="0" sz="2000" spc="-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ha  </a:t>
            </a:r>
            <a:r>
              <a:rPr dirty="0" sz="2000" spc="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22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1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3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0">
                <a:solidFill>
                  <a:srgbClr val="404040"/>
                </a:solidFill>
                <a:latin typeface="Arial"/>
                <a:cs typeface="Arial"/>
              </a:rPr>
              <a:t>ailable</a:t>
            </a:r>
            <a:r>
              <a:rPr dirty="0" sz="2000" spc="2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490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2000" spc="4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49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4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49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480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56508" y="5301488"/>
            <a:ext cx="450786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5930" algn="l"/>
                <a:tab pos="1386840" algn="l"/>
                <a:tab pos="1789430" algn="l"/>
                <a:tab pos="2139315" algn="l"/>
                <a:tab pos="2538095" algn="l"/>
                <a:tab pos="2904490" algn="l"/>
                <a:tab pos="3594100" algn="l"/>
                <a:tab pos="4077335" algn="l"/>
                <a:tab pos="4429760" algn="l"/>
              </a:tabLst>
            </a:pP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2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 spc="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3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2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000" spc="-43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6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000" spc="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000" spc="-42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0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000" spc="-4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5989" y="74563"/>
            <a:ext cx="4854947" cy="7642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51101" y="0"/>
            <a:ext cx="293243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pc="-110"/>
              <a:t>T</a:t>
            </a:r>
            <a:r>
              <a:rPr dirty="0" spc="-1170"/>
              <a:t>e</a:t>
            </a:r>
            <a:r>
              <a:rPr dirty="0"/>
              <a:t>	</a:t>
            </a:r>
            <a:r>
              <a:rPr dirty="0" spc="40"/>
              <a:t> </a:t>
            </a:r>
            <a:r>
              <a:rPr dirty="0" spc="-45"/>
              <a:t> </a:t>
            </a:r>
            <a:r>
              <a:rPr dirty="0" spc="-440"/>
              <a:t>C</a:t>
            </a:r>
            <a:r>
              <a:rPr dirty="0"/>
              <a:t>ha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18147" y="0"/>
            <a:ext cx="1116685" cy="126758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454853" y="0"/>
            <a:ext cx="1688464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8805" algn="l"/>
                <a:tab pos="1361440" algn="l"/>
              </a:tabLst>
            </a:pPr>
            <a:r>
              <a:rPr dirty="0" sz="5400" spc="-1170">
                <a:solidFill>
                  <a:srgbClr val="232852"/>
                </a:solidFill>
                <a:latin typeface="Arial"/>
                <a:cs typeface="Arial"/>
              </a:rPr>
              <a:t>e</a:t>
            </a:r>
            <a:r>
              <a:rPr dirty="0" sz="5400" spc="-1170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5400" spc="4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40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5400" spc="-18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-655">
                <a:solidFill>
                  <a:srgbClr val="232852"/>
                </a:solidFill>
                <a:latin typeface="Arial"/>
                <a:cs typeface="Arial"/>
              </a:rPr>
              <a:t>-</a:t>
            </a:r>
            <a:endParaRPr sz="54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77667" y="467868"/>
            <a:ext cx="3776090" cy="153733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131057" y="651713"/>
            <a:ext cx="237744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85">
                <a:solidFill>
                  <a:srgbClr val="232852"/>
                </a:solidFill>
                <a:latin typeface="Arial"/>
                <a:cs typeface="Arial"/>
              </a:rPr>
              <a:t>H</a:t>
            </a:r>
            <a:r>
              <a:rPr dirty="0" sz="5400" spc="-1165">
                <a:solidFill>
                  <a:srgbClr val="232852"/>
                </a:solidFill>
                <a:latin typeface="Arial"/>
                <a:cs typeface="Arial"/>
              </a:rPr>
              <a:t>e</a:t>
            </a:r>
            <a:r>
              <a:rPr dirty="0" sz="5400" spc="-56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-105">
                <a:solidFill>
                  <a:srgbClr val="232852"/>
                </a:solidFill>
                <a:latin typeface="Arial"/>
                <a:cs typeface="Arial"/>
              </a:rPr>
              <a:t>a</a:t>
            </a: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d</a:t>
            </a:r>
            <a:r>
              <a:rPr dirty="0" sz="5400" spc="1440">
                <a:solidFill>
                  <a:srgbClr val="232852"/>
                </a:solidFill>
                <a:latin typeface="Arial"/>
                <a:cs typeface="Arial"/>
              </a:rPr>
              <a:t>i</a:t>
            </a:r>
            <a:r>
              <a:rPr dirty="0" sz="5400" spc="6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-1210">
                <a:solidFill>
                  <a:srgbClr val="232852"/>
                </a:solidFill>
                <a:latin typeface="Arial"/>
                <a:cs typeface="Arial"/>
              </a:rPr>
              <a:t>g</a:t>
            </a:r>
            <a:endParaRPr sz="5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768344"/>
            <a:ext cx="4148454" cy="200088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0"/>
              </a:spcBef>
              <a:buChar char="•"/>
              <a:tabLst>
                <a:tab pos="355600" algn="l"/>
                <a:tab pos="2221230" algn="l"/>
                <a:tab pos="3295650" algn="l"/>
                <a:tab pos="4009390" algn="l"/>
              </a:tabLst>
            </a:pPr>
            <a:r>
              <a:rPr dirty="0" sz="3600" spc="-16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3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14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0">
                <a:solidFill>
                  <a:srgbClr val="404040"/>
                </a:solidFill>
                <a:latin typeface="Arial"/>
                <a:cs typeface="Arial"/>
              </a:rPr>
              <a:t>6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2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0">
                <a:solidFill>
                  <a:srgbClr val="404040"/>
                </a:solidFill>
                <a:latin typeface="Arial"/>
                <a:cs typeface="Arial"/>
              </a:rPr>
              <a:t>1</a:t>
            </a:r>
            <a:r>
              <a:rPr dirty="0" sz="3600" spc="-22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29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0">
                <a:solidFill>
                  <a:srgbClr val="404040"/>
                </a:solidFill>
                <a:latin typeface="Arial"/>
                <a:cs typeface="Arial"/>
              </a:rPr>
              <a:t>6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  <a:tab pos="3721735" algn="l"/>
              </a:tabLst>
            </a:pP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H1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2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60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3600" spc="5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70">
                <a:solidFill>
                  <a:srgbClr val="404040"/>
                </a:solidFill>
                <a:latin typeface="Arial"/>
                <a:cs typeface="Arial"/>
              </a:rPr>
              <a:t>la</a:t>
            </a:r>
            <a:r>
              <a:rPr dirty="0" sz="3600" spc="1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-4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24400" y="1600200"/>
            <a:ext cx="2983992" cy="4411980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4908" y="93204"/>
            <a:ext cx="3459627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38576" y="0"/>
            <a:ext cx="274447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8295" algn="l"/>
                <a:tab pos="2349500" algn="l"/>
              </a:tabLst>
            </a:pPr>
            <a:r>
              <a:rPr dirty="0"/>
              <a:t>a</a:t>
            </a:r>
            <a:r>
              <a:rPr dirty="0" spc="235"/>
              <a:t> </a:t>
            </a:r>
            <a:r>
              <a:rPr dirty="0" spc="-105"/>
              <a:t>a</a:t>
            </a:r>
            <a:r>
              <a:rPr dirty="0" spc="-1215"/>
              <a:t>g</a:t>
            </a:r>
            <a:r>
              <a:rPr dirty="0"/>
              <a:t>	</a:t>
            </a:r>
            <a:r>
              <a:rPr dirty="0"/>
              <a:t>a</a:t>
            </a:r>
            <a:r>
              <a:rPr dirty="0"/>
              <a:t>	</a:t>
            </a:r>
            <a:r>
              <a:rPr dirty="0"/>
              <a:t>h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1600" y="1600200"/>
            <a:ext cx="4978400" cy="21336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0192" y="3883152"/>
            <a:ext cx="4876800" cy="18288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1408" y="93204"/>
            <a:ext cx="3406674" cy="6710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39973" y="0"/>
            <a:ext cx="314198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9785" algn="l"/>
                <a:tab pos="2066289" algn="l"/>
              </a:tabLst>
            </a:pPr>
            <a:r>
              <a:rPr dirty="0" spc="30"/>
              <a:t>B</a:t>
            </a:r>
            <a:r>
              <a:rPr dirty="0" spc="30"/>
              <a:t>	</a:t>
            </a:r>
            <a:r>
              <a:rPr dirty="0" spc="20"/>
              <a:t>l</a:t>
            </a:r>
            <a:r>
              <a:rPr dirty="0"/>
              <a:t>d</a:t>
            </a:r>
            <a:r>
              <a:rPr dirty="0" spc="-484"/>
              <a:t> 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-105"/>
              <a:t>a</a:t>
            </a:r>
            <a:r>
              <a:rPr dirty="0" spc="20"/>
              <a:t>li</a:t>
            </a:r>
            <a:r>
              <a:rPr dirty="0" spc="305"/>
              <a:t>c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1752600"/>
            <a:ext cx="7924800" cy="18333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9096" y="3822191"/>
            <a:ext cx="5892800" cy="2032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2760" y="93204"/>
            <a:ext cx="7826472" cy="726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4616" y="0"/>
            <a:ext cx="623062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8055" algn="l"/>
                <a:tab pos="2301240" algn="l"/>
                <a:tab pos="3218815" algn="l"/>
                <a:tab pos="4561840" algn="l"/>
                <a:tab pos="5293360" algn="l"/>
              </a:tabLst>
            </a:pPr>
            <a:r>
              <a:rPr dirty="0" spc="-1170"/>
              <a:t>e	</a:t>
            </a:r>
            <a:r>
              <a:rPr dirty="0" spc="305"/>
              <a:t>c</a:t>
            </a:r>
            <a:r>
              <a:rPr dirty="0" spc="125"/>
              <a:t> </a:t>
            </a:r>
            <a:r>
              <a:rPr dirty="0" spc="1440"/>
              <a:t>i	</a:t>
            </a:r>
            <a:r>
              <a:rPr dirty="0"/>
              <a:t>a	d	b	</a:t>
            </a:r>
            <a:r>
              <a:rPr dirty="0" spc="305"/>
              <a:t>c</a:t>
            </a:r>
            <a:r>
              <a:rPr dirty="0" spc="35"/>
              <a:t> </a:t>
            </a:r>
            <a:r>
              <a:rPr dirty="0" spc="1440"/>
              <a:t>i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1600200"/>
            <a:ext cx="7924800" cy="107442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6696" y="3534155"/>
            <a:ext cx="6739941" cy="103682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8616" y="93204"/>
            <a:ext cx="3815718" cy="726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5382" y="0"/>
            <a:ext cx="3675379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3830" algn="l"/>
              </a:tabLst>
            </a:pPr>
            <a:r>
              <a:rPr dirty="0" spc="-2095"/>
              <a:t>W</a:t>
            </a:r>
            <a:r>
              <a:rPr dirty="0" spc="330"/>
              <a:t> </a:t>
            </a:r>
            <a:r>
              <a:rPr dirty="0"/>
              <a:t>h</a:t>
            </a:r>
            <a:r>
              <a:rPr dirty="0" spc="1800"/>
              <a:t>i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-105"/>
              <a:t>a</a:t>
            </a:r>
            <a:r>
              <a:rPr dirty="0" spc="95"/>
              <a:t>c</a:t>
            </a:r>
            <a:r>
              <a:rPr dirty="0" spc="-1170"/>
              <a:t>e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1600200"/>
            <a:ext cx="7924800" cy="159105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6697" y="3756485"/>
            <a:ext cx="5377756" cy="181489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5280" y="93204"/>
            <a:ext cx="4320865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0492" y="0"/>
            <a:ext cx="3310254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95"/>
              <a:t>W</a:t>
            </a:r>
            <a:r>
              <a:rPr dirty="0" spc="330"/>
              <a:t> </a:t>
            </a:r>
            <a:r>
              <a:rPr dirty="0"/>
              <a:t>ha</a:t>
            </a:r>
            <a:r>
              <a:rPr dirty="0" spc="190"/>
              <a:t> </a:t>
            </a:r>
            <a:r>
              <a:rPr dirty="0" spc="-195"/>
              <a:t> </a:t>
            </a:r>
            <a:r>
              <a:rPr dirty="0" spc="1440"/>
              <a:t>i</a:t>
            </a:r>
            <a:r>
              <a:rPr dirty="0" spc="-170"/>
              <a:t> </a:t>
            </a:r>
            <a:r>
              <a:rPr dirty="0" spc="-195"/>
              <a:t> </a:t>
            </a:r>
            <a:r>
              <a:rPr dirty="0" spc="-90"/>
              <a:t>H</a:t>
            </a:r>
            <a:r>
              <a:rPr dirty="0" spc="-400"/>
              <a:t>T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39530" y="1828927"/>
            <a:ext cx="878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5920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35" b="1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25557" y="1828927"/>
            <a:ext cx="344741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4505" algn="l"/>
                <a:tab pos="1548765" algn="l"/>
                <a:tab pos="1879600" algn="l"/>
                <a:tab pos="2346960" algn="l"/>
                <a:tab pos="2822575" algn="l"/>
              </a:tabLst>
            </a:pP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5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381834"/>
            <a:ext cx="592074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19125" indent="-607060">
              <a:lnSpc>
                <a:spcPct val="100000"/>
              </a:lnSpc>
              <a:spcBef>
                <a:spcPts val="100"/>
              </a:spcBef>
              <a:buChar char="•"/>
              <a:tabLst>
                <a:tab pos="619125" algn="l"/>
                <a:tab pos="619760" algn="l"/>
                <a:tab pos="2919730" algn="l"/>
                <a:tab pos="3598545" algn="l"/>
                <a:tab pos="4074795" algn="l"/>
                <a:tab pos="5332095" algn="l"/>
              </a:tabLst>
            </a:pP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a</a:t>
            </a:r>
            <a:r>
              <a:rPr dirty="0" sz="33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23848" y="2835021"/>
            <a:ext cx="579564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1765" algn="l"/>
                <a:tab pos="2026285" algn="l"/>
                <a:tab pos="2596515" algn="l"/>
                <a:tab pos="3161665" algn="l"/>
                <a:tab pos="4363085" algn="l"/>
                <a:tab pos="5543550" algn="l"/>
              </a:tabLst>
            </a:pP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0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</a:t>
            </a:r>
            <a:endParaRPr sz="3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03534" y="2381834"/>
            <a:ext cx="1430020" cy="981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3765"/>
              </a:lnSpc>
              <a:spcBef>
                <a:spcPts val="100"/>
              </a:spcBef>
            </a:pP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  <a:p>
            <a:pPr algn="r" marR="83820">
              <a:lnSpc>
                <a:spcPts val="3765"/>
              </a:lnSpc>
              <a:tabLst>
                <a:tab pos="564515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21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8839" y="3287648"/>
            <a:ext cx="233680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6815" algn="l"/>
                <a:tab pos="2096770" algn="l"/>
              </a:tabLst>
            </a:pPr>
            <a:r>
              <a:rPr dirty="0" sz="3300" spc="-1240">
                <a:solidFill>
                  <a:srgbClr val="404040"/>
                </a:solidFill>
                <a:latin typeface="Arial"/>
                <a:cs typeface="Arial"/>
              </a:rPr>
              <a:t>W</a:t>
            </a:r>
            <a:r>
              <a:rPr dirty="0" sz="33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3300" spc="-360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-4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840556"/>
            <a:ext cx="606806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6745" indent="-614680">
              <a:lnSpc>
                <a:spcPct val="100000"/>
              </a:lnSpc>
              <a:spcBef>
                <a:spcPts val="100"/>
              </a:spcBef>
              <a:buChar char="•"/>
              <a:tabLst>
                <a:tab pos="626745" algn="l"/>
                <a:tab pos="627380" algn="l"/>
                <a:tab pos="1905635" algn="l"/>
                <a:tab pos="3594735" algn="l"/>
                <a:tab pos="4343400" algn="l"/>
                <a:tab pos="5473065" algn="l"/>
              </a:tabLst>
            </a:pPr>
            <a:r>
              <a:rPr dirty="0" sz="3300" spc="-1240">
                <a:solidFill>
                  <a:srgbClr val="404040"/>
                </a:solidFill>
                <a:latin typeface="Arial"/>
                <a:cs typeface="Arial"/>
              </a:rPr>
              <a:t>W</a:t>
            </a:r>
            <a:r>
              <a:rPr dirty="0" sz="33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3300" spc="-360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5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8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	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3300" spc="22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-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a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56435" y="3840556"/>
            <a:ext cx="1598295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1075" algn="l"/>
                <a:tab pos="1325245" algn="l"/>
              </a:tabLst>
            </a:pP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335">
                <a:solidFill>
                  <a:srgbClr val="404040"/>
                </a:solidFill>
                <a:latin typeface="Arial"/>
                <a:cs typeface="Arial"/>
              </a:rPr>
              <a:t>be	</a:t>
            </a:r>
            <a:r>
              <a:rPr dirty="0" sz="3300" spc="-3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33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22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5562" y="4293870"/>
            <a:ext cx="6760209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9960" algn="l"/>
                <a:tab pos="1283335" algn="l"/>
                <a:tab pos="1868805" algn="l"/>
                <a:tab pos="2772410" algn="l"/>
                <a:tab pos="4132579" algn="l"/>
                <a:tab pos="4699000" algn="l"/>
                <a:tab pos="6296025" algn="l"/>
              </a:tabLst>
            </a:pPr>
            <a:r>
              <a:rPr dirty="0" sz="3300" spc="-245" b="1">
                <a:solidFill>
                  <a:srgbClr val="404040"/>
                </a:solidFill>
                <a:latin typeface="Arial"/>
                <a:cs typeface="Arial"/>
              </a:rPr>
              <a:t>T	</a:t>
            </a:r>
            <a:r>
              <a:rPr dirty="0" sz="3300" spc="-680" b="1">
                <a:solidFill>
                  <a:srgbClr val="404040"/>
                </a:solidFill>
                <a:latin typeface="Arial"/>
                <a:cs typeface="Arial"/>
              </a:rPr>
              <a:t>e	e	e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ach	</a:t>
            </a:r>
            <a:r>
              <a:rPr dirty="0" sz="3300" spc="215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3300" spc="60">
                <a:solidFill>
                  <a:srgbClr val="404040"/>
                </a:solidFill>
                <a:latin typeface="Arial"/>
                <a:cs typeface="Arial"/>
              </a:rPr>
              <a:t>hich</a:t>
            </a:r>
            <a:r>
              <a:rPr dirty="0" sz="33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ha	</a:t>
            </a:r>
            <a:r>
              <a:rPr dirty="0" sz="3300" spc="-6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39546" y="4746193"/>
            <a:ext cx="152908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0550" algn="l"/>
                <a:tab pos="934085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-7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22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-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a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78839" y="4746193"/>
            <a:ext cx="5080635" cy="98171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 marR="5080" indent="238125">
              <a:lnSpc>
                <a:spcPts val="3570"/>
              </a:lnSpc>
              <a:spcBef>
                <a:spcPts val="545"/>
              </a:spcBef>
              <a:tabLst>
                <a:tab pos="770255" algn="l"/>
                <a:tab pos="1186815" algn="l"/>
                <a:tab pos="1336675" algn="l"/>
                <a:tab pos="2978150" algn="l"/>
              </a:tabLst>
            </a:pP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300" spc="160">
                <a:solidFill>
                  <a:srgbClr val="404040"/>
                </a:solidFill>
                <a:latin typeface="Arial"/>
                <a:cs typeface="Arial"/>
              </a:rPr>
              <a:t>ic		</a:t>
            </a:r>
            <a:r>
              <a:rPr dirty="0" sz="3300" spc="60">
                <a:solidFill>
                  <a:srgbClr val="404040"/>
                </a:solidFill>
                <a:latin typeface="Arial"/>
                <a:cs typeface="Arial"/>
              </a:rPr>
              <a:t>la</a:t>
            </a:r>
            <a:r>
              <a:rPr dirty="0" sz="3300" spc="9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6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20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33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3300" spc="4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 </a:t>
            </a:r>
            <a:r>
              <a:rPr dirty="0" sz="3300" spc="-9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240">
                <a:solidFill>
                  <a:srgbClr val="404040"/>
                </a:solidFill>
                <a:latin typeface="Arial"/>
                <a:cs typeface="Arial"/>
              </a:rPr>
              <a:t>W</a:t>
            </a:r>
            <a:r>
              <a:rPr dirty="0" sz="33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4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1822" y="220928"/>
            <a:ext cx="7328340" cy="44185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53298" y="78993"/>
            <a:ext cx="37661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27275" algn="l"/>
                <a:tab pos="3006090" algn="l"/>
              </a:tabLst>
            </a:pPr>
            <a:r>
              <a:rPr dirty="0" sz="4000" spc="1065">
                <a:solidFill>
                  <a:srgbClr val="232852"/>
                </a:solidFill>
                <a:latin typeface="Arial"/>
                <a:cs typeface="Arial"/>
              </a:rPr>
              <a:t>i</a:t>
            </a:r>
            <a:r>
              <a:rPr dirty="0" sz="4000" spc="6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4000" spc="-865">
                <a:solidFill>
                  <a:srgbClr val="232852"/>
                </a:solidFill>
                <a:latin typeface="Arial"/>
                <a:cs typeface="Arial"/>
              </a:rPr>
              <a:t>e</a:t>
            </a:r>
            <a:r>
              <a:rPr dirty="0" sz="4000" spc="57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4000" spc="20">
                <a:solidFill>
                  <a:srgbClr val="232852"/>
                </a:solidFill>
                <a:latin typeface="Arial"/>
                <a:cs typeface="Arial"/>
              </a:rPr>
              <a:t>B</a:t>
            </a:r>
            <a:r>
              <a:rPr dirty="0" sz="4000" spc="4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4000" spc="-865">
                <a:solidFill>
                  <a:srgbClr val="232852"/>
                </a:solidFill>
                <a:latin typeface="Arial"/>
                <a:cs typeface="Arial"/>
              </a:rPr>
              <a:t>e</a:t>
            </a:r>
            <a:r>
              <a:rPr dirty="0" sz="4000" spc="-41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4000" spc="-65">
                <a:solidFill>
                  <a:srgbClr val="232852"/>
                </a:solidFill>
                <a:latin typeface="Arial"/>
                <a:cs typeface="Arial"/>
              </a:rPr>
              <a:t>ak	</a:t>
            </a:r>
            <a:r>
              <a:rPr dirty="0" sz="4000" spc="-5">
                <a:solidFill>
                  <a:srgbClr val="232852"/>
                </a:solidFill>
                <a:latin typeface="Arial"/>
                <a:cs typeface="Arial"/>
              </a:rPr>
              <a:t>a	d</a:t>
            </a:r>
            <a:r>
              <a:rPr dirty="0" sz="4000" spc="-22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4000" spc="-210">
                <a:solidFill>
                  <a:srgbClr val="232852"/>
                </a:solidFill>
                <a:latin typeface="Arial"/>
                <a:cs typeface="Arial"/>
              </a:rPr>
              <a:t>H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67381" y="78993"/>
            <a:ext cx="254317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09345" algn="l"/>
                <a:tab pos="2241550" algn="l"/>
              </a:tabLst>
            </a:pPr>
            <a:r>
              <a:rPr dirty="0" sz="4000" spc="1065"/>
              <a:t>i</a:t>
            </a:r>
            <a:r>
              <a:rPr dirty="0" sz="4000" spc="1065"/>
              <a:t>	</a:t>
            </a:r>
            <a:r>
              <a:rPr dirty="0" sz="4000" spc="-80"/>
              <a:t>a</a:t>
            </a:r>
            <a:r>
              <a:rPr dirty="0" sz="4000" spc="15"/>
              <a:t>l</a:t>
            </a:r>
            <a:r>
              <a:rPr dirty="0" sz="4000" spc="30"/>
              <a:t> </a:t>
            </a:r>
            <a:r>
              <a:rPr dirty="0" sz="4000"/>
              <a:t>	</a:t>
            </a:r>
            <a:r>
              <a:rPr dirty="0" sz="4000" spc="15"/>
              <a:t>l</a:t>
            </a:r>
            <a:r>
              <a:rPr dirty="0" sz="4000" spc="-865"/>
              <a:t>e</a:t>
            </a:r>
            <a:endParaRPr sz="400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295" y="1796795"/>
            <a:ext cx="7924800" cy="126644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04188" y="3713988"/>
            <a:ext cx="5397500" cy="18288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12321" y="9194"/>
            <a:ext cx="7211695" cy="1029969"/>
            <a:chOff x="1112321" y="9194"/>
            <a:chExt cx="7211695" cy="1029969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2321" y="233904"/>
              <a:ext cx="4626130" cy="50559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3728" y="9194"/>
              <a:ext cx="749465" cy="102991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74791" y="9194"/>
              <a:ext cx="2748915" cy="102991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84655" y="129285"/>
            <a:ext cx="662368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5560" algn="l"/>
                <a:tab pos="2149475" algn="l"/>
                <a:tab pos="3284220" algn="l"/>
                <a:tab pos="4373880" algn="l"/>
                <a:tab pos="5341620" algn="l"/>
                <a:tab pos="6140450" algn="l"/>
              </a:tabLst>
            </a:pPr>
            <a:r>
              <a:rPr dirty="0" sz="3600" spc="-780"/>
              <a:t>e</a:t>
            </a:r>
            <a:r>
              <a:rPr dirty="0" sz="3600" spc="-375"/>
              <a:t> </a:t>
            </a:r>
            <a:r>
              <a:rPr dirty="0" sz="3600" spc="-1240"/>
              <a:t>m</a:t>
            </a:r>
            <a:r>
              <a:rPr dirty="0" sz="3600" spc="425"/>
              <a:t> </a:t>
            </a:r>
            <a:r>
              <a:rPr dirty="0" sz="3600"/>
              <a:t>a</a:t>
            </a:r>
            <a:r>
              <a:rPr dirty="0" sz="3600"/>
              <a:t>	</a:t>
            </a:r>
            <a:r>
              <a:rPr dirty="0" sz="3600" spc="15"/>
              <a:t>i</a:t>
            </a:r>
            <a:r>
              <a:rPr dirty="0" sz="3600" spc="-10"/>
              <a:t>c</a:t>
            </a:r>
            <a:r>
              <a:rPr dirty="0" sz="3600" spc="80"/>
              <a:t> </a:t>
            </a:r>
            <a:r>
              <a:rPr dirty="0" sz="3600"/>
              <a:t>	</a:t>
            </a:r>
            <a:r>
              <a:rPr dirty="0" sz="3600"/>
              <a:t>a</a:t>
            </a:r>
            <a:r>
              <a:rPr dirty="0" sz="3600" spc="155"/>
              <a:t> </a:t>
            </a:r>
            <a:r>
              <a:rPr dirty="0" sz="3600" spc="-40"/>
              <a:t>k</a:t>
            </a:r>
            <a:r>
              <a:rPr dirty="0" sz="3600"/>
              <a:t>	</a:t>
            </a:r>
            <a:r>
              <a:rPr dirty="0" sz="3600" spc="25"/>
              <a:t> </a:t>
            </a:r>
            <a:r>
              <a:rPr dirty="0" sz="3600"/>
              <a:t>	</a:t>
            </a:r>
            <a:r>
              <a:rPr dirty="0" sz="3600" spc="-440"/>
              <a:t>-</a:t>
            </a:r>
            <a:r>
              <a:rPr dirty="0" sz="3600"/>
              <a:t>	</a:t>
            </a:r>
            <a:r>
              <a:rPr dirty="0" sz="3600" spc="200"/>
              <a:t>c</a:t>
            </a:r>
            <a:r>
              <a:rPr dirty="0" sz="3600"/>
              <a:t>	</a:t>
            </a:r>
            <a:r>
              <a:rPr dirty="0" sz="3600" spc="-70"/>
              <a:t>a</a:t>
            </a:r>
            <a:r>
              <a:rPr dirty="0" sz="3600" spc="960"/>
              <a:t>l</a:t>
            </a:r>
            <a:endParaRPr sz="3600"/>
          </a:p>
        </p:txBody>
      </p:sp>
      <p:sp>
        <p:nvSpPr>
          <p:cNvPr id="13" name="object 1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1828927"/>
            <a:ext cx="7041515" cy="1433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ts val="376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4095115" algn="l"/>
                <a:tab pos="4516755" algn="l"/>
              </a:tabLst>
            </a:pPr>
            <a:r>
              <a:rPr dirty="0" sz="3300" spc="290">
                <a:solidFill>
                  <a:srgbClr val="404040"/>
                </a:solidFill>
                <a:latin typeface="Arial"/>
                <a:cs typeface="Arial"/>
              </a:rPr>
              <a:t>Thi</a:t>
            </a:r>
            <a:r>
              <a:rPr dirty="0" sz="3300" spc="81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8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2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5">
                <a:solidFill>
                  <a:srgbClr val="404040"/>
                </a:solidFill>
                <a:latin typeface="Arial"/>
                <a:cs typeface="Arial"/>
              </a:rPr>
              <a:t>k	</a:t>
            </a:r>
            <a:r>
              <a:rPr dirty="0" sz="33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65">
                <a:solidFill>
                  <a:srgbClr val="404040"/>
                </a:solidFill>
                <a:latin typeface="Arial"/>
                <a:cs typeface="Arial"/>
              </a:rPr>
              <a:t>hich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  <a:p>
            <a:pPr marL="1101090" marR="5080" indent="-746125">
              <a:lnSpc>
                <a:spcPts val="3570"/>
              </a:lnSpc>
              <a:spcBef>
                <a:spcPts val="245"/>
              </a:spcBef>
              <a:tabLst>
                <a:tab pos="815975" algn="l"/>
                <a:tab pos="1850389" algn="l"/>
                <a:tab pos="2024380" algn="l"/>
                <a:tab pos="3169920" algn="l"/>
                <a:tab pos="4335145" algn="l"/>
                <a:tab pos="5732780" algn="l"/>
                <a:tab pos="6768465" algn="l"/>
              </a:tabLst>
            </a:pP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3300" spc="-78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		</a:t>
            </a:r>
            <a:r>
              <a:rPr dirty="0" sz="3300" spc="80">
                <a:solidFill>
                  <a:srgbClr val="404040"/>
                </a:solidFill>
                <a:latin typeface="Arial"/>
                <a:cs typeface="Arial"/>
              </a:rPr>
              <a:t>ica</a:t>
            </a:r>
            <a:r>
              <a:rPr dirty="0" sz="3300" spc="1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6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5">
                <a:solidFill>
                  <a:srgbClr val="404040"/>
                </a:solidFill>
                <a:latin typeface="Arial"/>
                <a:cs typeface="Arial"/>
              </a:rPr>
              <a:t>ad	</a:t>
            </a:r>
            <a:r>
              <a:rPr dirty="0" sz="3300" spc="220">
                <a:solidFill>
                  <a:srgbClr val="404040"/>
                </a:solidFill>
                <a:latin typeface="Arial"/>
                <a:cs typeface="Arial"/>
              </a:rPr>
              <a:t>f </a:t>
            </a:r>
            <a:r>
              <a:rPr dirty="0" sz="3300" spc="-9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287648"/>
            <a:ext cx="3770629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19125" indent="-607060">
              <a:lnSpc>
                <a:spcPct val="100000"/>
              </a:lnSpc>
              <a:spcBef>
                <a:spcPts val="100"/>
              </a:spcBef>
              <a:buChar char="•"/>
              <a:tabLst>
                <a:tab pos="619125" algn="l"/>
                <a:tab pos="619760" algn="l"/>
                <a:tab pos="1746885" algn="l"/>
                <a:tab pos="3025140" algn="l"/>
              </a:tabLst>
            </a:pP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8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57191" y="3287648"/>
            <a:ext cx="94043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75">
                <a:solidFill>
                  <a:srgbClr val="404040"/>
                </a:solidFill>
                <a:latin typeface="Arial"/>
                <a:cs typeface="Arial"/>
              </a:rPr>
              <a:t>ica</a:t>
            </a:r>
            <a:r>
              <a:rPr dirty="0" sz="3300" spc="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3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99139" y="3739972"/>
            <a:ext cx="373761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  <a:tab pos="1132205" algn="l"/>
                <a:tab pos="2040889" algn="l"/>
                <a:tab pos="2618105" algn="l"/>
              </a:tabLst>
            </a:pP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3300" spc="-360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7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a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08793" y="3287648"/>
            <a:ext cx="2150110" cy="98107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 marR="5080" indent="133350">
              <a:lnSpc>
                <a:spcPts val="3560"/>
              </a:lnSpc>
              <a:spcBef>
                <a:spcPts val="550"/>
              </a:spcBef>
              <a:tabLst>
                <a:tab pos="942975" algn="l"/>
                <a:tab pos="1435100" algn="l"/>
                <a:tab pos="1877695" algn="l"/>
              </a:tabLst>
            </a:pPr>
            <a:r>
              <a:rPr dirty="0" sz="3300" spc="-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5">
                <a:solidFill>
                  <a:srgbClr val="404040"/>
                </a:solidFill>
                <a:latin typeface="Arial"/>
                <a:cs typeface="Arial"/>
              </a:rPr>
              <a:t>c		</a:t>
            </a:r>
            <a:r>
              <a:rPr dirty="0" sz="3300" spc="215">
                <a:solidFill>
                  <a:srgbClr val="404040"/>
                </a:solidFill>
                <a:latin typeface="Arial"/>
                <a:cs typeface="Arial"/>
              </a:rPr>
              <a:t>f </a:t>
            </a:r>
            <a:r>
              <a:rPr dirty="0" sz="3300" spc="-9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23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81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4143334"/>
            <a:ext cx="7322184" cy="158496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616585">
              <a:lnSpc>
                <a:spcPct val="100000"/>
              </a:lnSpc>
              <a:spcBef>
                <a:spcPts val="490"/>
              </a:spcBef>
              <a:tabLst>
                <a:tab pos="2261870" algn="l"/>
                <a:tab pos="3842385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65">
                <a:solidFill>
                  <a:srgbClr val="404040"/>
                </a:solidFill>
                <a:latin typeface="Arial"/>
                <a:cs typeface="Arial"/>
              </a:rPr>
              <a:t>ch	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-500">
                <a:solidFill>
                  <a:srgbClr val="404040"/>
                </a:solidFill>
                <a:latin typeface="Arial"/>
                <a:cs typeface="Arial"/>
              </a:rPr>
              <a:t>im</a:t>
            </a:r>
            <a:r>
              <a:rPr dirty="0" sz="3300" spc="-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3300">
              <a:latin typeface="Arial"/>
              <a:cs typeface="Arial"/>
            </a:endParaRPr>
          </a:p>
          <a:p>
            <a:pPr marL="355600" marR="5080" indent="-342900">
              <a:lnSpc>
                <a:spcPts val="3570"/>
              </a:lnSpc>
              <a:spcBef>
                <a:spcPts val="840"/>
              </a:spcBef>
              <a:buChar char="•"/>
              <a:tabLst>
                <a:tab pos="354965" algn="l"/>
                <a:tab pos="355600" algn="l"/>
                <a:tab pos="1271905" algn="l"/>
                <a:tab pos="2070735" algn="l"/>
                <a:tab pos="2539365" algn="l"/>
                <a:tab pos="4604385" algn="l"/>
                <a:tab pos="6376670" algn="l"/>
                <a:tab pos="7193915" algn="l"/>
              </a:tabLst>
            </a:pPr>
            <a:r>
              <a:rPr dirty="0" sz="3300" spc="-9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ill</a:t>
            </a:r>
            <a:r>
              <a:rPr dirty="0" sz="33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23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10">
                <a:solidFill>
                  <a:srgbClr val="404040"/>
                </a:solidFill>
                <a:latin typeface="Arial"/>
                <a:cs typeface="Arial"/>
              </a:rPr>
              <a:t>l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8715" y="93204"/>
            <a:ext cx="6473995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59684" y="0"/>
            <a:ext cx="469201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1910" algn="l"/>
                <a:tab pos="3242945" algn="l"/>
                <a:tab pos="4343400" algn="l"/>
              </a:tabLst>
            </a:pPr>
            <a:r>
              <a:rPr dirty="0" spc="-1215"/>
              <a:t>g</a:t>
            </a:r>
            <a:r>
              <a:rPr dirty="0" spc="-290"/>
              <a:t> </a:t>
            </a:r>
            <a:r>
              <a:rPr dirty="0" spc="-195"/>
              <a:t> </a:t>
            </a:r>
            <a:r>
              <a:rPr dirty="0"/>
              <a:t>a</a:t>
            </a:r>
            <a:r>
              <a:rPr dirty="0"/>
              <a:t>	</a:t>
            </a:r>
            <a:r>
              <a:rPr dirty="0"/>
              <a:t>d</a:t>
            </a:r>
            <a:r>
              <a:rPr dirty="0" spc="-210"/>
              <a:t> </a:t>
            </a:r>
            <a:r>
              <a:rPr dirty="0" spc="-495"/>
              <a:t>E</a:t>
            </a:r>
            <a:r>
              <a:rPr dirty="0" spc="-1860"/>
              <a:t>m</a:t>
            </a:r>
            <a:r>
              <a:rPr dirty="0"/>
              <a:t>	</a:t>
            </a:r>
            <a:r>
              <a:rPr dirty="0"/>
              <a:t>ha</a:t>
            </a:r>
            <a:r>
              <a:rPr dirty="0"/>
              <a:t>	</a:t>
            </a:r>
            <a:r>
              <a:rPr dirty="0" spc="1440"/>
              <a:t>i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631" y="1568196"/>
            <a:ext cx="7924800" cy="143256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2731" y="3342132"/>
            <a:ext cx="7721600" cy="20955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48568" y="0"/>
            <a:ext cx="7491730" cy="2005330"/>
            <a:chOff x="1048568" y="0"/>
            <a:chExt cx="7491730" cy="2005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568" y="74563"/>
              <a:ext cx="3721814" cy="7642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87012" y="0"/>
              <a:ext cx="4253103" cy="12675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57728" y="467868"/>
              <a:ext cx="2815971" cy="1537335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7950" rIns="0" bIns="0" rtlCol="0" vert="horz">
            <a:spAutoFit/>
          </a:bodyPr>
          <a:lstStyle/>
          <a:p>
            <a:pPr marL="2461260" marR="5080" indent="-1114425">
              <a:lnSpc>
                <a:spcPts val="5810"/>
              </a:lnSpc>
              <a:spcBef>
                <a:spcPts val="850"/>
              </a:spcBef>
              <a:tabLst>
                <a:tab pos="3210560" algn="l"/>
                <a:tab pos="6573520" algn="l"/>
              </a:tabLst>
            </a:pPr>
            <a:r>
              <a:rPr dirty="0"/>
              <a:t>a</a:t>
            </a:r>
            <a:r>
              <a:rPr dirty="0" spc="190"/>
              <a:t> </a:t>
            </a:r>
            <a:r>
              <a:rPr dirty="0" spc="1440"/>
              <a:t>i</a:t>
            </a:r>
            <a:r>
              <a:rPr dirty="0"/>
              <a:t>		</a:t>
            </a:r>
            <a:r>
              <a:rPr dirty="0" spc="40"/>
              <a:t> </a:t>
            </a:r>
            <a:r>
              <a:rPr dirty="0" spc="-50"/>
              <a:t> </a:t>
            </a:r>
            <a:r>
              <a:rPr dirty="0"/>
              <a:t>b</a:t>
            </a:r>
            <a:r>
              <a:rPr dirty="0" spc="1440"/>
              <a:t>l</a:t>
            </a:r>
            <a:r>
              <a:rPr dirty="0" spc="75"/>
              <a:t> </a:t>
            </a:r>
            <a:r>
              <a:rPr dirty="0" spc="95"/>
              <a:t>c</a:t>
            </a:r>
            <a:r>
              <a:rPr dirty="0" spc="-60"/>
              <a:t>k</a:t>
            </a:r>
            <a:r>
              <a:rPr dirty="0"/>
              <a:t>	</a:t>
            </a:r>
            <a:r>
              <a:rPr dirty="0" spc="-780"/>
              <a:t>e  </a:t>
            </a:r>
            <a:r>
              <a:rPr dirty="0"/>
              <a:t>a	</a:t>
            </a:r>
            <a:r>
              <a:rPr dirty="0" spc="-20"/>
              <a:t>d</a:t>
            </a:r>
            <a:r>
              <a:rPr dirty="0" spc="45"/>
              <a:t> </a:t>
            </a: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5349" y="3715094"/>
            <a:ext cx="5878032" cy="47598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7200" y="1676400"/>
            <a:ext cx="8077200" cy="121920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259" y="93204"/>
            <a:ext cx="5432098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74994" y="0"/>
            <a:ext cx="152146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640" algn="l"/>
              </a:tabLst>
            </a:pPr>
            <a:r>
              <a:rPr dirty="0" spc="-195"/>
              <a:t> </a:t>
            </a:r>
            <a:r>
              <a:rPr dirty="0"/>
              <a:t>a	d</a:t>
            </a:r>
            <a:r>
              <a:rPr dirty="0" spc="40"/>
              <a:t> 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70988" y="467868"/>
            <a:ext cx="3990975" cy="153733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844420" y="0"/>
            <a:ext cx="3656329" cy="1586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6145"/>
              </a:lnSpc>
              <a:spcBef>
                <a:spcPts val="100"/>
              </a:spcBef>
              <a:tabLst>
                <a:tab pos="2124710" algn="l"/>
              </a:tabLst>
            </a:pPr>
            <a:r>
              <a:rPr dirty="0" sz="5400" spc="-75">
                <a:solidFill>
                  <a:srgbClr val="232852"/>
                </a:solidFill>
                <a:latin typeface="Arial"/>
                <a:cs typeface="Arial"/>
              </a:rPr>
              <a:t>Abb</a:t>
            </a:r>
            <a:r>
              <a:rPr dirty="0" sz="5400" spc="320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-1170">
                <a:solidFill>
                  <a:srgbClr val="232852"/>
                </a:solidFill>
                <a:latin typeface="Arial"/>
                <a:cs typeface="Arial"/>
              </a:rPr>
              <a:t>e	</a:t>
            </a:r>
            <a:r>
              <a:rPr dirty="0" sz="5400" spc="10">
                <a:solidFill>
                  <a:srgbClr val="232852"/>
                </a:solidFill>
                <a:latin typeface="Arial"/>
                <a:cs typeface="Arial"/>
              </a:rPr>
              <a:t>ia</a:t>
            </a:r>
            <a:r>
              <a:rPr dirty="0" sz="5400" spc="14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1440">
                <a:solidFill>
                  <a:srgbClr val="232852"/>
                </a:solidFill>
                <a:latin typeface="Arial"/>
                <a:cs typeface="Arial"/>
              </a:rPr>
              <a:t>i</a:t>
            </a:r>
            <a:endParaRPr sz="5400">
              <a:latin typeface="Arial"/>
              <a:cs typeface="Arial"/>
            </a:endParaRPr>
          </a:p>
          <a:p>
            <a:pPr marL="1192530">
              <a:lnSpc>
                <a:spcPts val="6145"/>
              </a:lnSpc>
              <a:tabLst>
                <a:tab pos="3307715" algn="l"/>
              </a:tabLst>
            </a:pPr>
            <a:r>
              <a:rPr dirty="0" sz="5400" spc="-229">
                <a:solidFill>
                  <a:srgbClr val="232852"/>
                </a:solidFill>
                <a:latin typeface="Arial"/>
                <a:cs typeface="Arial"/>
              </a:rPr>
              <a:t>A</a:t>
            </a:r>
            <a:r>
              <a:rPr dirty="0" sz="5400" spc="305">
                <a:solidFill>
                  <a:srgbClr val="232852"/>
                </a:solidFill>
                <a:latin typeface="Arial"/>
                <a:cs typeface="Arial"/>
              </a:rPr>
              <a:t>c</a:t>
            </a: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5400" spc="-1860">
                <a:solidFill>
                  <a:srgbClr val="232852"/>
                </a:solidFill>
                <a:latin typeface="Arial"/>
                <a:cs typeface="Arial"/>
              </a:rPr>
              <a:t>m</a:t>
            </a:r>
            <a:endParaRPr sz="54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25880" y="3886200"/>
            <a:ext cx="5384800" cy="11938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7200" y="2048255"/>
            <a:ext cx="8153400" cy="976884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164" y="93204"/>
            <a:ext cx="7368621" cy="59651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78230" y="0"/>
            <a:ext cx="1780539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459">
                <a:solidFill>
                  <a:srgbClr val="232852"/>
                </a:solidFill>
                <a:latin typeface="Arial"/>
                <a:cs typeface="Arial"/>
              </a:rPr>
              <a:t>Cia</a:t>
            </a:r>
            <a:r>
              <a:rPr dirty="0" sz="5400" spc="9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1440">
                <a:solidFill>
                  <a:srgbClr val="232852"/>
                </a:solidFill>
                <a:latin typeface="Arial"/>
                <a:cs typeface="Arial"/>
              </a:rPr>
              <a:t>i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63823" y="0"/>
            <a:ext cx="377190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640" algn="l"/>
              </a:tabLst>
            </a:pPr>
            <a:r>
              <a:rPr dirty="0" spc="-195"/>
              <a:t> </a:t>
            </a:r>
            <a:r>
              <a:rPr dirty="0"/>
              <a:t>a</a:t>
            </a:r>
            <a:r>
              <a:rPr dirty="0"/>
              <a:t>	</a:t>
            </a:r>
            <a:r>
              <a:rPr dirty="0" spc="-20"/>
              <a:t>d</a:t>
            </a:r>
            <a:r>
              <a:rPr dirty="0" spc="-195"/>
              <a:t> </a:t>
            </a:r>
            <a:r>
              <a:rPr dirty="0" spc="-360"/>
              <a:t>D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270"/>
              <a:t>f</a:t>
            </a:r>
            <a:r>
              <a:rPr dirty="0" spc="1440"/>
              <a:t>i</a:t>
            </a:r>
            <a:r>
              <a:rPr dirty="0" spc="90"/>
              <a:t> </a:t>
            </a:r>
            <a:r>
              <a:rPr dirty="0" spc="1795"/>
              <a:t>i</a:t>
            </a:r>
            <a:r>
              <a:rPr dirty="0" spc="1440"/>
              <a:t>i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00" y="1676400"/>
            <a:ext cx="7924800" cy="101193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1895" y="3128772"/>
            <a:ext cx="7315200" cy="8128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7970" y="93204"/>
            <a:ext cx="5234519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8305" y="0"/>
            <a:ext cx="375856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65350" algn="l"/>
                <a:tab pos="2713990" algn="l"/>
              </a:tabLst>
            </a:pPr>
            <a:r>
              <a:rPr dirty="0" spc="-1220"/>
              <a:t>m</a:t>
            </a:r>
            <a:r>
              <a:rPr dirty="0"/>
              <a:t> </a:t>
            </a:r>
            <a:r>
              <a:rPr dirty="0" spc="-1860"/>
              <a:t>m</a:t>
            </a:r>
            <a:r>
              <a:rPr dirty="0" spc="645"/>
              <a:t> </a:t>
            </a:r>
            <a:r>
              <a:rPr dirty="0"/>
              <a:t>a	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270"/>
              <a:t>f</a:t>
            </a:r>
            <a:r>
              <a:rPr dirty="0" spc="-270"/>
              <a:t> </a:t>
            </a:r>
            <a:r>
              <a:rPr dirty="0" spc="-640"/>
              <a:t>Te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22830"/>
            <a:ext cx="45142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1599565" algn="l"/>
                <a:tab pos="3614420" algn="l"/>
              </a:tabLst>
            </a:pPr>
            <a:r>
              <a:rPr dirty="0" sz="3600" spc="-130">
                <a:solidFill>
                  <a:srgbClr val="404040"/>
                </a:solidFill>
                <a:latin typeface="Arial"/>
                <a:cs typeface="Arial"/>
              </a:rPr>
              <a:t>HT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35">
                <a:solidFill>
                  <a:srgbClr val="404040"/>
                </a:solidFill>
                <a:latin typeface="Arial"/>
                <a:cs typeface="Arial"/>
              </a:rPr>
              <a:t>le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13696" y="1822830"/>
            <a:ext cx="306070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46480" algn="l"/>
                <a:tab pos="1903730" algn="l"/>
              </a:tabLst>
            </a:pP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de	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04">
                <a:solidFill>
                  <a:srgbClr val="404040"/>
                </a:solidFill>
                <a:latin typeface="Arial"/>
                <a:cs typeface="Arial"/>
              </a:rPr>
              <a:t>ibe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7136" y="2316302"/>
            <a:ext cx="608901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44625" algn="l"/>
                <a:tab pos="2263775" algn="l"/>
                <a:tab pos="2880360" algn="l"/>
                <a:tab pos="4187190" algn="l"/>
              </a:tabLst>
            </a:pP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">
                <a:solidFill>
                  <a:srgbClr val="404040"/>
                </a:solidFill>
                <a:latin typeface="Arial"/>
                <a:cs typeface="Arial"/>
              </a:rPr>
              <a:t>(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5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4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2810636"/>
            <a:ext cx="157543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endParaRPr sz="3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60802" y="2810636"/>
            <a:ext cx="56165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4840" algn="l"/>
                <a:tab pos="2868295" algn="l"/>
                <a:tab pos="3241675" algn="l"/>
                <a:tab pos="4319905" algn="l"/>
                <a:tab pos="4832350" algn="l"/>
                <a:tab pos="5332730" algn="l"/>
              </a:tabLst>
            </a:pP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)</a:t>
            </a: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3413836"/>
            <a:ext cx="339788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2300" indent="-610235">
              <a:lnSpc>
                <a:spcPct val="100000"/>
              </a:lnSpc>
              <a:spcBef>
                <a:spcPts val="100"/>
              </a:spcBef>
              <a:buChar char="•"/>
              <a:tabLst>
                <a:tab pos="622300" algn="l"/>
                <a:tab pos="622935" algn="l"/>
                <a:tab pos="2280920" algn="l"/>
                <a:tab pos="3259454" algn="l"/>
              </a:tabLst>
            </a:pPr>
            <a:r>
              <a:rPr dirty="0" sz="3600" spc="-335">
                <a:solidFill>
                  <a:srgbClr val="404040"/>
                </a:solidFill>
                <a:latin typeface="Arial"/>
                <a:cs typeface="Arial"/>
              </a:rPr>
              <a:t>le</a:t>
            </a:r>
            <a:r>
              <a:rPr dirty="0" sz="3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5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470">
                <a:solidFill>
                  <a:srgbClr val="404040"/>
                </a:solidFill>
                <a:latin typeface="Arial"/>
                <a:cs typeface="Arial"/>
              </a:rPr>
              <a:t>al	</a:t>
            </a:r>
            <a:r>
              <a:rPr dirty="0" sz="3600" spc="45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06208" y="3413836"/>
            <a:ext cx="279082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3615" algn="l"/>
                <a:tab pos="2293620" algn="l"/>
              </a:tabLst>
            </a:pPr>
            <a:r>
              <a:rPr dirty="0" sz="3600" spc="-210">
                <a:solidFill>
                  <a:srgbClr val="404040"/>
                </a:solidFill>
                <a:latin typeface="Arial"/>
                <a:cs typeface="Arial"/>
              </a:rPr>
              <a:t>ide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ic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8839" y="3908297"/>
            <a:ext cx="2018664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5200" algn="l"/>
              </a:tabLst>
            </a:pP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88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3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78225" y="3908297"/>
            <a:ext cx="464312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1455" algn="l"/>
                <a:tab pos="2139950" algn="l"/>
                <a:tab pos="3398520" algn="l"/>
                <a:tab pos="4148454" algn="l"/>
              </a:tabLst>
            </a:pP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90">
                <a:solidFill>
                  <a:srgbClr val="404040"/>
                </a:solidFill>
                <a:latin typeface="Arial"/>
                <a:cs typeface="Arial"/>
              </a:rPr>
              <a:t>(e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400">
                <a:solidFill>
                  <a:srgbClr val="404040"/>
                </a:solidFill>
                <a:latin typeface="Arial"/>
                <a:cs typeface="Arial"/>
              </a:rPr>
              <a:t>.g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40">
                <a:solidFill>
                  <a:srgbClr val="404040"/>
                </a:solidFill>
                <a:latin typeface="Arial"/>
                <a:cs typeface="Arial"/>
              </a:rPr>
              <a:t>.	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5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ha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17955" y="4402073"/>
            <a:ext cx="581152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94385" algn="l"/>
                <a:tab pos="2161540" algn="l"/>
              </a:tabLst>
            </a:pP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2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1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2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5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35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3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10272" y="4402073"/>
            <a:ext cx="68199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6080" algn="l"/>
              </a:tabLst>
            </a:pP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23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8839" y="4895545"/>
            <a:ext cx="139065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5015" algn="l"/>
              </a:tabLst>
            </a:pP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5">
                <a:solidFill>
                  <a:srgbClr val="404040"/>
                </a:solidFill>
                <a:latin typeface="Arial"/>
                <a:cs typeface="Arial"/>
              </a:rPr>
              <a:t> a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endParaRPr sz="3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8839" y="5389879"/>
            <a:ext cx="85725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8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85">
                <a:solidFill>
                  <a:srgbClr val="404040"/>
                </a:solidFill>
                <a:latin typeface="Arial"/>
                <a:cs typeface="Arial"/>
              </a:rPr>
              <a:t>a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52060" y="4895545"/>
            <a:ext cx="5829300" cy="106870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 marR="5080" indent="481965">
              <a:lnSpc>
                <a:spcPts val="3890"/>
              </a:lnSpc>
              <a:spcBef>
                <a:spcPts val="590"/>
              </a:spcBef>
              <a:tabLst>
                <a:tab pos="1059815" algn="l"/>
                <a:tab pos="1134110" algn="l"/>
                <a:tab pos="1750060" algn="l"/>
                <a:tab pos="2804160" algn="l"/>
                <a:tab pos="3566795" algn="l"/>
                <a:tab pos="4787900" algn="l"/>
                <a:tab pos="5690235" algn="l"/>
              </a:tabLst>
            </a:pP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		</a:t>
            </a:r>
            <a:r>
              <a:rPr dirty="0" sz="3600" spc="-12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e 	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3600" spc="-40">
                <a:solidFill>
                  <a:srgbClr val="404040"/>
                </a:solidFill>
                <a:latin typeface="Arial"/>
                <a:cs typeface="Arial"/>
              </a:rPr>
              <a:t>).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4257" y="74563"/>
            <a:ext cx="4923445" cy="7642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4437" y="0"/>
            <a:ext cx="407162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4105" algn="l"/>
                <a:tab pos="3275329" algn="l"/>
                <a:tab pos="3861435" algn="l"/>
              </a:tabLst>
            </a:pPr>
            <a:r>
              <a:rPr dirty="0" spc="1440"/>
              <a:t>i	</a:t>
            </a:r>
            <a:r>
              <a:rPr dirty="0" spc="-145"/>
              <a:t>Cha	</a:t>
            </a:r>
            <a:r>
              <a:rPr dirty="0" spc="-1170"/>
              <a:t>e	</a:t>
            </a:r>
            <a:r>
              <a:rPr dirty="0" spc="-1130"/>
              <a:t> 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83791"/>
            <a:ext cx="312547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694055" indent="-681990">
              <a:lnSpc>
                <a:spcPct val="100000"/>
              </a:lnSpc>
              <a:spcBef>
                <a:spcPts val="105"/>
              </a:spcBef>
              <a:buChar char="•"/>
              <a:tabLst>
                <a:tab pos="694055" algn="l"/>
                <a:tab pos="694690" algn="l"/>
                <a:tab pos="1170305" algn="l"/>
                <a:tab pos="2242820" algn="l"/>
              </a:tabLst>
            </a:pP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5">
                <a:solidFill>
                  <a:srgbClr val="404040"/>
                </a:solidFill>
                <a:latin typeface="Arial"/>
                <a:cs typeface="Arial"/>
              </a:rPr>
              <a:t>li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6000" y="1883791"/>
            <a:ext cx="4421505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44805" algn="l"/>
                <a:tab pos="821055" algn="l"/>
                <a:tab pos="3990975" algn="l"/>
              </a:tabLst>
            </a:pP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3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ach</a:t>
            </a:r>
            <a:r>
              <a:rPr dirty="0" sz="26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10">
                <a:solidFill>
                  <a:srgbClr val="404040"/>
                </a:solidFill>
                <a:latin typeface="Arial"/>
                <a:cs typeface="Arial"/>
              </a:rPr>
              <a:t>ie</a:t>
            </a:r>
            <a:r>
              <a:rPr dirty="0" sz="2600" spc="-22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600" spc="89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 spc="16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2600" spc="4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405">
                <a:solidFill>
                  <a:srgbClr val="404040"/>
                </a:solidFill>
                <a:latin typeface="Arial"/>
                <a:cs typeface="Arial"/>
              </a:rPr>
              <a:t>li	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54524" y="2280031"/>
            <a:ext cx="258572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78510" algn="l"/>
                <a:tab pos="1801495" algn="l"/>
                <a:tab pos="2225040" algn="l"/>
              </a:tabLst>
            </a:pP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600" spc="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1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25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26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</a:t>
            </a:r>
            <a:endParaRPr sz="2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5250" y="2280031"/>
            <a:ext cx="410845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28115" algn="l"/>
                <a:tab pos="3330575" algn="l"/>
                <a:tab pos="3620135" algn="l"/>
                <a:tab pos="3890010" algn="l"/>
              </a:tabLst>
            </a:pP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le</a:t>
            </a:r>
            <a:r>
              <a:rPr dirty="0" sz="2600" spc="5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5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2600" spc="3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400">
                <a:solidFill>
                  <a:srgbClr val="404040"/>
                </a:solidFill>
                <a:latin typeface="Arial"/>
                <a:cs typeface="Arial"/>
              </a:rPr>
              <a:t>li	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600" spc="2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35">
                <a:solidFill>
                  <a:srgbClr val="404040"/>
                </a:solidFill>
                <a:latin typeface="Arial"/>
                <a:cs typeface="Arial"/>
              </a:rPr>
              <a:t>ig</a:t>
            </a:r>
            <a:r>
              <a:rPr dirty="0" sz="2600" spc="-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h </a:t>
            </a:r>
            <a:r>
              <a:rPr dirty="0" sz="2600" spc="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be</a:t>
            </a:r>
            <a:r>
              <a:rPr dirty="0" sz="2600" spc="4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6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600" spc="-5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17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66490" y="2675966"/>
            <a:ext cx="3239770" cy="42290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48640" algn="l"/>
                <a:tab pos="1044575" algn="l"/>
              </a:tabLst>
            </a:pP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64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60">
                <a:solidFill>
                  <a:srgbClr val="404040"/>
                </a:solidFill>
                <a:latin typeface="Arial"/>
                <a:cs typeface="Arial"/>
              </a:rPr>
              <a:t> a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 spc="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855">
                <a:solidFill>
                  <a:srgbClr val="404040"/>
                </a:solidFill>
                <a:latin typeface="Arial"/>
                <a:cs typeface="Arial"/>
              </a:rPr>
              <a:t>m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77108" y="2675966"/>
            <a:ext cx="3458210" cy="42290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25805" algn="l"/>
                <a:tab pos="1013460" algn="l"/>
                <a:tab pos="1427480" algn="l"/>
                <a:tab pos="2813050" algn="l"/>
                <a:tab pos="3354070" algn="l"/>
              </a:tabLst>
            </a:pP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be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600" spc="640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2600" spc="-85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600" spc="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de	</a:t>
            </a:r>
            <a:r>
              <a:rPr dirty="0" sz="2600" spc="-27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0114" y="3072764"/>
            <a:ext cx="4281805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26589" algn="l"/>
                <a:tab pos="2727960" algn="l"/>
                <a:tab pos="3202940" algn="l"/>
              </a:tabLst>
            </a:pPr>
            <a:r>
              <a:rPr dirty="0" sz="2600" spc="-60">
                <a:solidFill>
                  <a:srgbClr val="404040"/>
                </a:solidFill>
                <a:latin typeface="Arial"/>
                <a:cs typeface="Arial"/>
              </a:rPr>
              <a:t> a </a:t>
            </a:r>
            <a:r>
              <a:rPr dirty="0" sz="2600" spc="7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2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600" spc="-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7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2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1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01464" y="3072764"/>
            <a:ext cx="231140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98145" algn="l"/>
                <a:tab pos="666750" algn="l"/>
                <a:tab pos="1377315" algn="l"/>
                <a:tab pos="1762125" algn="l"/>
              </a:tabLst>
            </a:pP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2600" spc="7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315">
                <a:solidFill>
                  <a:srgbClr val="404040"/>
                </a:solidFill>
                <a:latin typeface="Arial"/>
                <a:cs typeface="Arial"/>
              </a:rPr>
              <a:t>ee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2600" spc="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be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3390743"/>
            <a:ext cx="7953375" cy="2244725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marL="355600">
              <a:lnSpc>
                <a:spcPct val="100000"/>
              </a:lnSpc>
              <a:spcBef>
                <a:spcPts val="720"/>
              </a:spcBef>
              <a:tabLst>
                <a:tab pos="1104900" algn="l"/>
                <a:tab pos="2182495" algn="l"/>
                <a:tab pos="2698750" algn="l"/>
                <a:tab pos="3621404" algn="l"/>
                <a:tab pos="4077970" algn="l"/>
                <a:tab pos="4842510" algn="l"/>
              </a:tabLst>
            </a:pPr>
            <a:r>
              <a:rPr dirty="0" sz="2600" spc="-150">
                <a:solidFill>
                  <a:srgbClr val="404040"/>
                </a:solidFill>
                <a:latin typeface="Arial"/>
                <a:cs typeface="Arial"/>
              </a:rPr>
              <a:t>ide	</a:t>
            </a:r>
            <a:r>
              <a:rPr dirty="0" sz="2600" spc="-55">
                <a:solidFill>
                  <a:srgbClr val="404040"/>
                </a:solidFill>
                <a:latin typeface="Arial"/>
                <a:cs typeface="Arial"/>
              </a:rPr>
              <a:t>ifie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2600" spc="-6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1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2600" spc="7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600" spc="2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be	</a:t>
            </a:r>
            <a:r>
              <a:rPr dirty="0" sz="2600" spc="-5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marL="354965" marR="332740" indent="-354965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  <a:tab pos="1068705" algn="l"/>
                <a:tab pos="1116330" algn="l"/>
                <a:tab pos="1544320" algn="l"/>
                <a:tab pos="2194560" algn="l"/>
                <a:tab pos="2612390" algn="l"/>
                <a:tab pos="2943225" algn="l"/>
                <a:tab pos="3870960" algn="l"/>
                <a:tab pos="4617720" algn="l"/>
                <a:tab pos="5784215" algn="l"/>
                <a:tab pos="6891655" algn="l"/>
                <a:tab pos="6948170" algn="l"/>
                <a:tab pos="7348220" algn="l"/>
                <a:tab pos="7415530" algn="l"/>
              </a:tabLst>
            </a:pPr>
            <a:r>
              <a:rPr dirty="0" sz="2600" spc="-400">
                <a:solidFill>
                  <a:srgbClr val="404040"/>
                </a:solidFill>
                <a:latin typeface="Arial"/>
                <a:cs typeface="Arial"/>
              </a:rPr>
              <a:t>U		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de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405">
                <a:solidFill>
                  <a:srgbClr val="404040"/>
                </a:solidFill>
                <a:latin typeface="Arial"/>
                <a:cs typeface="Arial"/>
              </a:rPr>
              <a:t>li	</a:t>
            </a:r>
            <a:r>
              <a:rPr dirty="0" sz="2600" spc="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40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405">
                <a:solidFill>
                  <a:srgbClr val="404040"/>
                </a:solidFill>
                <a:latin typeface="Arial"/>
                <a:cs typeface="Arial"/>
              </a:rPr>
              <a:t>li	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ha</a:t>
            </a:r>
            <a:r>
              <a:rPr dirty="0" sz="2600" spc="7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be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4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600" spc="-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2600" spc="500">
                <a:solidFill>
                  <a:srgbClr val="404040"/>
                </a:solidFill>
                <a:latin typeface="Arial"/>
                <a:cs typeface="Arial"/>
              </a:rPr>
              <a:t>ih</a:t>
            </a:r>
            <a:r>
              <a:rPr dirty="0" sz="26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35">
                <a:solidFill>
                  <a:srgbClr val="404040"/>
                </a:solidFill>
                <a:latin typeface="Arial"/>
                <a:cs typeface="Arial"/>
              </a:rPr>
              <a:t>a </a:t>
            </a:r>
            <a:r>
              <a:rPr dirty="0" sz="2600" spc="35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2600" spc="-135">
                <a:solidFill>
                  <a:srgbClr val="404040"/>
                </a:solidFill>
                <a:latin typeface="Arial"/>
                <a:cs typeface="Arial"/>
              </a:rPr>
              <a:t>lle 		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	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600">
                <a:solidFill>
                  <a:srgbClr val="404040"/>
                </a:solidFill>
                <a:latin typeface="Arial"/>
                <a:cs typeface="Arial"/>
              </a:rPr>
              <a:t>(</a:t>
            </a:r>
            <a:r>
              <a:rPr dirty="0" sz="2600" spc="-43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73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 spc="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7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600" spc="8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	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	</a:t>
            </a:r>
            <a:r>
              <a:rPr dirty="0" sz="2600" spc="10">
                <a:solidFill>
                  <a:srgbClr val="404040"/>
                </a:solidFill>
                <a:latin typeface="Arial"/>
                <a:cs typeface="Arial"/>
              </a:rPr>
              <a:t>)</a:t>
            </a:r>
            <a:r>
              <a:rPr dirty="0" sz="2600" spc="-5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marL="573405" marR="5080" indent="-573405">
              <a:lnSpc>
                <a:spcPct val="100000"/>
              </a:lnSpc>
              <a:spcBef>
                <a:spcPts val="625"/>
              </a:spcBef>
              <a:buChar char="•"/>
              <a:tabLst>
                <a:tab pos="573405" algn="l"/>
                <a:tab pos="574040" algn="l"/>
                <a:tab pos="1791970" algn="l"/>
                <a:tab pos="2495550" algn="l"/>
                <a:tab pos="3206750" algn="l"/>
                <a:tab pos="3702050" algn="l"/>
                <a:tab pos="4417695" algn="l"/>
                <a:tab pos="4686300" algn="l"/>
                <a:tab pos="4771390" algn="l"/>
                <a:tab pos="5316855" algn="l"/>
                <a:tab pos="5605780" algn="l"/>
                <a:tab pos="5629910" algn="l"/>
                <a:tab pos="5876290" algn="l"/>
                <a:tab pos="6289675" algn="l"/>
                <a:tab pos="6475095" algn="l"/>
                <a:tab pos="6750684" algn="l"/>
                <a:tab pos="6937375" algn="l"/>
                <a:tab pos="7661275" algn="l"/>
              </a:tabLst>
            </a:pP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2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455">
                <a:solidFill>
                  <a:srgbClr val="404040"/>
                </a:solidFill>
                <a:latin typeface="Arial"/>
                <a:cs typeface="Arial"/>
              </a:rPr>
              <a:t>fi</a:t>
            </a:r>
            <a:r>
              <a:rPr dirty="0" sz="2600" spc="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855">
                <a:solidFill>
                  <a:srgbClr val="404040"/>
                </a:solidFill>
                <a:latin typeface="Arial"/>
                <a:cs typeface="Arial"/>
              </a:rPr>
              <a:t>ii	</a:t>
            </a:r>
            <a:r>
              <a:rPr dirty="0" sz="2600" spc="400">
                <a:solidFill>
                  <a:srgbClr val="404040"/>
                </a:solidFill>
                <a:latin typeface="Arial"/>
                <a:cs typeface="Arial"/>
              </a:rPr>
              <a:t>li	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6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4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600" spc="2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85">
                <a:solidFill>
                  <a:srgbClr val="404040"/>
                </a:solidFill>
                <a:latin typeface="Arial"/>
                <a:cs typeface="Arial"/>
              </a:rPr>
              <a:t>ade</a:t>
            </a:r>
            <a:r>
              <a:rPr dirty="0" sz="2600" spc="-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-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17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600" spc="-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6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600" spc="-5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600" spc="17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600" spc="8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		</a:t>
            </a:r>
            <a:r>
              <a:rPr dirty="0" sz="2600" spc="340">
                <a:solidFill>
                  <a:srgbClr val="404040"/>
                </a:solidFill>
                <a:latin typeface="Arial"/>
                <a:cs typeface="Arial"/>
              </a:rPr>
              <a:t>al	</a:t>
            </a:r>
            <a:r>
              <a:rPr dirty="0" sz="2600" spc="-550">
                <a:solidFill>
                  <a:srgbClr val="404040"/>
                </a:solidFill>
                <a:latin typeface="Arial"/>
                <a:cs typeface="Arial"/>
              </a:rPr>
              <a:t>g </a:t>
            </a:r>
            <a:r>
              <a:rPr dirty="0" sz="2600" spc="-5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500">
                <a:solidFill>
                  <a:srgbClr val="404040"/>
                </a:solidFill>
                <a:latin typeface="Arial"/>
                <a:cs typeface="Arial"/>
              </a:rPr>
              <a:t>ih</a:t>
            </a:r>
            <a:r>
              <a:rPr dirty="0" sz="2600" spc="8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2600" spc="4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265">
                <a:solidFill>
                  <a:srgbClr val="404040"/>
                </a:solidFill>
                <a:latin typeface="Arial"/>
                <a:cs typeface="Arial"/>
              </a:rPr>
              <a:t>de</a:t>
            </a:r>
            <a:r>
              <a:rPr dirty="0" sz="2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450">
                <a:solidFill>
                  <a:srgbClr val="404040"/>
                </a:solidFill>
                <a:latin typeface="Arial"/>
                <a:cs typeface="Arial"/>
              </a:rPr>
              <a:t>fi</a:t>
            </a:r>
            <a:r>
              <a:rPr dirty="0" sz="2600" spc="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850">
                <a:solidFill>
                  <a:srgbClr val="404040"/>
                </a:solidFill>
                <a:latin typeface="Arial"/>
                <a:cs typeface="Arial"/>
              </a:rPr>
              <a:t>ii	</a:t>
            </a:r>
            <a:r>
              <a:rPr dirty="0" sz="2600" spc="635">
                <a:solidFill>
                  <a:srgbClr val="404040"/>
                </a:solidFill>
                <a:latin typeface="Arial"/>
                <a:cs typeface="Arial"/>
              </a:rPr>
              <a:t>f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-2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25">
                <a:solidFill>
                  <a:srgbClr val="404040"/>
                </a:solidFill>
                <a:latin typeface="Arial"/>
                <a:cs typeface="Arial"/>
              </a:rPr>
              <a:t>ach		</a:t>
            </a:r>
            <a:r>
              <a:rPr dirty="0" sz="2600" spc="17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600" spc="8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30">
                <a:solidFill>
                  <a:srgbClr val="404040"/>
                </a:solidFill>
                <a:latin typeface="Arial"/>
                <a:cs typeface="Arial"/>
              </a:rPr>
              <a:t>h			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600" spc="13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600" spc="-55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600" spc="-860">
                <a:solidFill>
                  <a:srgbClr val="404040"/>
                </a:solidFill>
                <a:latin typeface="Arial"/>
                <a:cs typeface="Arial"/>
              </a:rPr>
              <a:t>m		</a:t>
            </a:r>
            <a:r>
              <a:rPr dirty="0" sz="2600" spc="-5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9649" y="93204"/>
            <a:ext cx="4013652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51225" y="0"/>
            <a:ext cx="259270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0440" algn="l"/>
                <a:tab pos="2244090" algn="l"/>
              </a:tabLst>
            </a:pPr>
            <a:r>
              <a:rPr dirty="0"/>
              <a:t>d</a:t>
            </a:r>
            <a:r>
              <a:rPr dirty="0" spc="-1170"/>
              <a:t>e</a:t>
            </a:r>
            <a:r>
              <a:rPr dirty="0" spc="-1170"/>
              <a:t>	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/>
              <a:t>d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1440"/>
              <a:t>i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71979" y="4038600"/>
            <a:ext cx="4775200" cy="12192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5112" y="1828800"/>
            <a:ext cx="7696200" cy="154838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7637" y="93204"/>
            <a:ext cx="4755173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75129" y="0"/>
            <a:ext cx="404749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69390" algn="l"/>
                <a:tab pos="2435225" algn="l"/>
                <a:tab pos="3698240" algn="l"/>
              </a:tabLst>
            </a:pPr>
            <a:r>
              <a:rPr dirty="0" spc="-894"/>
              <a:t>U</a:t>
            </a:r>
            <a:r>
              <a:rPr dirty="0" spc="-894"/>
              <a:t>	</a:t>
            </a:r>
            <a:r>
              <a:rPr dirty="0" spc="-20"/>
              <a:t>d</a:t>
            </a:r>
            <a:r>
              <a:rPr dirty="0" spc="-1170"/>
              <a:t>e</a:t>
            </a:r>
            <a:r>
              <a:rPr dirty="0"/>
              <a:t>	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/>
              <a:t>d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1440"/>
              <a:t>i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27960" y="4236720"/>
            <a:ext cx="2849879" cy="134112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000" y="1600200"/>
            <a:ext cx="6819900" cy="22987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3193" y="93204"/>
            <a:ext cx="4387569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79345" y="0"/>
            <a:ext cx="369189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45510" algn="l"/>
              </a:tabLst>
            </a:pPr>
            <a:r>
              <a:rPr dirty="0" spc="-2095"/>
              <a:t>W</a:t>
            </a:r>
            <a:r>
              <a:rPr dirty="0" spc="330"/>
              <a:t> 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/>
              <a:t>b</a:t>
            </a:r>
            <a:r>
              <a:rPr dirty="0" spc="-215"/>
              <a:t> </a:t>
            </a:r>
            <a:r>
              <a:rPr dirty="0" spc="50"/>
              <a:t>B</a:t>
            </a:r>
            <a:r>
              <a:rPr dirty="0"/>
              <a:t>	</a:t>
            </a:r>
            <a:r>
              <a:rPr dirty="0" spc="-1170"/>
              <a:t>e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77695"/>
            <a:ext cx="233489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dirty="0" sz="3600" spc="-270">
                <a:solidFill>
                  <a:srgbClr val="404040"/>
                </a:solidFill>
                <a:latin typeface="Arial"/>
                <a:cs typeface="Arial"/>
              </a:rPr>
              <a:t>The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tabLst>
                <a:tab pos="1464310" algn="l"/>
              </a:tabLst>
            </a:pPr>
            <a:r>
              <a:rPr dirty="0" sz="3600" spc="-10">
                <a:solidFill>
                  <a:srgbClr val="404040"/>
                </a:solidFill>
                <a:latin typeface="Arial"/>
                <a:cs typeface="Arial"/>
              </a:rPr>
              <a:t>(</a:t>
            </a:r>
            <a:r>
              <a:rPr dirty="0" sz="3600" spc="-19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-11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3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02787" y="1877695"/>
            <a:ext cx="429577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3040" marR="5080" indent="-180975">
              <a:lnSpc>
                <a:spcPct val="100000"/>
              </a:lnSpc>
              <a:spcBef>
                <a:spcPts val="100"/>
              </a:spcBef>
              <a:tabLst>
                <a:tab pos="628015" algn="l"/>
                <a:tab pos="853440" algn="l"/>
                <a:tab pos="1253490" algn="l"/>
                <a:tab pos="1609725" algn="l"/>
                <a:tab pos="2123440" algn="l"/>
                <a:tab pos="2658110" algn="l"/>
                <a:tab pos="3147060" algn="l"/>
                <a:tab pos="3489960" algn="l"/>
                <a:tab pos="3889375" algn="l"/>
              </a:tabLst>
            </a:pP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	</a:t>
            </a:r>
            <a:r>
              <a:rPr dirty="0" sz="3600" spc="25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-85">
                <a:solidFill>
                  <a:srgbClr val="404040"/>
                </a:solidFill>
                <a:latin typeface="Arial"/>
                <a:cs typeface="Arial"/>
              </a:rPr>
              <a:t> a	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b		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 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6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880">
                <a:solidFill>
                  <a:srgbClr val="404040"/>
                </a:solidFill>
                <a:latin typeface="Arial"/>
                <a:cs typeface="Arial"/>
              </a:rPr>
              <a:t>f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82545" y="2426030"/>
            <a:ext cx="77470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15">
                <a:solidFill>
                  <a:srgbClr val="404040"/>
                </a:solidFill>
                <a:latin typeface="Arial"/>
                <a:cs typeface="Arial"/>
              </a:rPr>
              <a:t>)</a:t>
            </a:r>
            <a:r>
              <a:rPr dirty="0" sz="3600" spc="-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8092" y="2975228"/>
            <a:ext cx="175958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65">
                <a:solidFill>
                  <a:srgbClr val="404040"/>
                </a:solidFill>
                <a:latin typeface="Arial"/>
                <a:cs typeface="Arial"/>
              </a:rPr>
              <a:t>HT</a:t>
            </a:r>
            <a:endParaRPr sz="3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81040" y="2975228"/>
            <a:ext cx="347726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7065" algn="l"/>
                <a:tab pos="1151890" algn="l"/>
                <a:tab pos="2451735" algn="l"/>
                <a:tab pos="3078480" algn="l"/>
              </a:tabLst>
            </a:pP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8839" y="3523564"/>
            <a:ext cx="585914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7730" algn="l"/>
                <a:tab pos="1487170" algn="l"/>
                <a:tab pos="3265170" algn="l"/>
                <a:tab pos="3725545" algn="l"/>
                <a:tab pos="4603750" algn="l"/>
                <a:tab pos="5597525" algn="l"/>
              </a:tabLst>
            </a:pPr>
            <a:r>
              <a:rPr dirty="0" sz="3600" spc="525">
                <a:solidFill>
                  <a:srgbClr val="404040"/>
                </a:solidFill>
                <a:latin typeface="Arial"/>
                <a:cs typeface="Arial"/>
              </a:rPr>
              <a:t>di	</a:t>
            </a:r>
            <a:r>
              <a:rPr dirty="0" sz="3600" spc="80">
                <a:solidFill>
                  <a:srgbClr val="404040"/>
                </a:solidFill>
                <a:latin typeface="Arial"/>
                <a:cs typeface="Arial"/>
              </a:rPr>
              <a:t>la	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1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3600" spc="-395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-4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27058" y="4182617"/>
            <a:ext cx="294005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2115" algn="l"/>
                <a:tab pos="1047115" algn="l"/>
                <a:tab pos="1529080" algn="l"/>
                <a:tab pos="2322830" algn="l"/>
              </a:tabLst>
            </a:pP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28957" y="4182617"/>
            <a:ext cx="152463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dirty="0" sz="3600" spc="70">
                <a:solidFill>
                  <a:srgbClr val="404040"/>
                </a:solidFill>
                <a:latin typeface="Arial"/>
                <a:cs typeface="Arial"/>
              </a:rPr>
              <a:t>la	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4182617"/>
            <a:ext cx="7023734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dirty="0" sz="3600" spc="-270">
                <a:solidFill>
                  <a:srgbClr val="404040"/>
                </a:solidFill>
                <a:latin typeface="Arial"/>
                <a:cs typeface="Arial"/>
              </a:rPr>
              <a:t>The</a:t>
            </a:r>
            <a:r>
              <a:rPr dirty="0" sz="3600" spc="-2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b</a:t>
            </a:r>
            <a:endParaRPr sz="36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tabLst>
                <a:tab pos="890269" algn="l"/>
                <a:tab pos="1599565" algn="l"/>
                <a:tab pos="2714625" algn="l"/>
                <a:tab pos="3509010" algn="l"/>
                <a:tab pos="4123054" algn="l"/>
                <a:tab pos="4604385" algn="l"/>
                <a:tab pos="5619115" algn="l"/>
                <a:tab pos="6885305" algn="l"/>
              </a:tabLst>
            </a:pPr>
            <a:r>
              <a:rPr dirty="0" sz="3600" spc="-130">
                <a:solidFill>
                  <a:srgbClr val="404040"/>
                </a:solidFill>
                <a:latin typeface="Arial"/>
                <a:cs typeface="Arial"/>
              </a:rPr>
              <a:t>HT	</a:t>
            </a:r>
            <a:r>
              <a:rPr dirty="0" sz="3600" spc="-39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b	</a:t>
            </a:r>
            <a:r>
              <a:rPr dirty="0" sz="3600" spc="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-360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95">
                <a:solidFill>
                  <a:srgbClr val="404040"/>
                </a:solidFill>
                <a:latin typeface="Arial"/>
                <a:cs typeface="Arial"/>
              </a:rPr>
              <a:t>ag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43193" y="4730953"/>
            <a:ext cx="15113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31237" y="5280152"/>
            <a:ext cx="545338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4020" algn="l"/>
                <a:tab pos="2223770" algn="l"/>
                <a:tab pos="2886075" algn="l"/>
                <a:tab pos="3260725" algn="l"/>
                <a:tab pos="4567555" algn="l"/>
              </a:tabLst>
            </a:pP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23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2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2433" y="93204"/>
            <a:ext cx="4446084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1432" y="0"/>
            <a:ext cx="375602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79090" algn="l"/>
                <a:tab pos="3406775" algn="l"/>
              </a:tabLst>
            </a:pPr>
            <a:r>
              <a:rPr dirty="0" spc="-360"/>
              <a:t>D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270"/>
              <a:t>f</a:t>
            </a:r>
            <a:r>
              <a:rPr dirty="0" spc="1440"/>
              <a:t>i</a:t>
            </a:r>
            <a:r>
              <a:rPr dirty="0" spc="90"/>
              <a:t> </a:t>
            </a:r>
            <a:r>
              <a:rPr dirty="0" spc="1814"/>
              <a:t>i</a:t>
            </a:r>
            <a:r>
              <a:rPr dirty="0" spc="1440"/>
              <a:t>i</a:t>
            </a:r>
            <a:r>
              <a:rPr dirty="0"/>
              <a:t>	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1440"/>
              <a:t>i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24483" y="1600200"/>
            <a:ext cx="7390765" cy="3028950"/>
            <a:chOff x="824483" y="1600200"/>
            <a:chExt cx="7390765" cy="302895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4483" y="3182111"/>
              <a:ext cx="7390272" cy="144678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34211" y="1600200"/>
              <a:ext cx="7277100" cy="248412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4339" y="93204"/>
            <a:ext cx="3401275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0608" y="0"/>
            <a:ext cx="255460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2340" algn="l"/>
                <a:tab pos="2205355" algn="l"/>
              </a:tabLst>
            </a:pPr>
            <a:r>
              <a:rPr dirty="0" spc="-1170"/>
              <a:t>e</a:t>
            </a:r>
            <a:r>
              <a:rPr dirty="0" spc="-1170"/>
              <a:t>	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/>
              <a:t>d</a:t>
            </a:r>
            <a:r>
              <a:rPr dirty="0" spc="40"/>
              <a:t> </a:t>
            </a:r>
            <a:r>
              <a:rPr dirty="0"/>
              <a:t>	</a:t>
            </a:r>
            <a:r>
              <a:rPr dirty="0" spc="1440"/>
              <a:t>i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86683" y="4152900"/>
            <a:ext cx="1739899" cy="1524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14600" y="1513332"/>
            <a:ext cx="3791712" cy="233476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01490" y="93204"/>
            <a:ext cx="2585478" cy="726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60597" y="0"/>
            <a:ext cx="250380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01215" algn="l"/>
              </a:tabLst>
            </a:pPr>
            <a:r>
              <a:rPr dirty="0" spc="-50"/>
              <a:t>E</a:t>
            </a:r>
            <a:r>
              <a:rPr dirty="0" spc="695"/>
              <a:t> </a:t>
            </a:r>
            <a:r>
              <a:rPr dirty="0" spc="-105"/>
              <a:t>a</a:t>
            </a:r>
            <a:r>
              <a:rPr dirty="0" spc="-1860"/>
              <a:t>m</a:t>
            </a:r>
            <a:r>
              <a:rPr dirty="0"/>
              <a:t>	</a:t>
            </a:r>
            <a:r>
              <a:rPr dirty="0" spc="20"/>
              <a:t>l</a:t>
            </a:r>
            <a:r>
              <a:rPr dirty="0" spc="-1170"/>
              <a:t>e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3411" y="3922776"/>
            <a:ext cx="4796028" cy="205954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57855" y="1584960"/>
            <a:ext cx="3787140" cy="220522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102" y="93204"/>
            <a:ext cx="4543780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43225" y="0"/>
            <a:ext cx="366522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4105" algn="l"/>
                <a:tab pos="2054860" algn="l"/>
              </a:tabLst>
            </a:pPr>
            <a:r>
              <a:rPr dirty="0" spc="1440"/>
              <a:t>i</a:t>
            </a:r>
            <a:r>
              <a:rPr dirty="0" spc="1440"/>
              <a:t>	</a:t>
            </a:r>
            <a:r>
              <a:rPr dirty="0" spc="40"/>
              <a:t> </a:t>
            </a:r>
            <a:r>
              <a:rPr dirty="0" spc="40"/>
              <a:t>	</a:t>
            </a:r>
            <a:r>
              <a:rPr dirty="0" spc="-1220"/>
              <a:t>m</a:t>
            </a:r>
            <a:r>
              <a:rPr dirty="0"/>
              <a:t> </a:t>
            </a:r>
            <a:r>
              <a:rPr dirty="0" spc="-1860"/>
              <a:t>m</a:t>
            </a:r>
            <a:r>
              <a:rPr dirty="0" spc="640"/>
              <a:t> </a:t>
            </a:r>
            <a:r>
              <a:rPr dirty="0"/>
              <a:t>a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79219"/>
            <a:ext cx="33299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1204595" algn="l"/>
              </a:tabLst>
            </a:pPr>
            <a:r>
              <a:rPr dirty="0" sz="3300" spc="-254">
                <a:solidFill>
                  <a:srgbClr val="404040"/>
                </a:solidFill>
                <a:latin typeface="Arial"/>
                <a:cs typeface="Arial"/>
              </a:rPr>
              <a:t>The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5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7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1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400">
                <a:solidFill>
                  <a:srgbClr val="404040"/>
                </a:solidFill>
                <a:latin typeface="Arial"/>
                <a:cs typeface="Arial"/>
              </a:rPr>
              <a:t>ee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3803" y="1879219"/>
            <a:ext cx="331851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1484" algn="l"/>
                <a:tab pos="796925" algn="l"/>
                <a:tab pos="2186305" algn="l"/>
                <a:tab pos="3190875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300" spc="-7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21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20">
                <a:solidFill>
                  <a:srgbClr val="404040"/>
                </a:solidFill>
                <a:latin typeface="Arial"/>
                <a:cs typeface="Arial"/>
              </a:rPr>
              <a:t>HT	</a:t>
            </a:r>
            <a:r>
              <a:rPr dirty="0" sz="3300" spc="509">
                <a:solidFill>
                  <a:srgbClr val="404040"/>
                </a:solidFill>
                <a:latin typeface="Arial"/>
                <a:cs typeface="Arial"/>
              </a:rPr>
              <a:t>li	</a:t>
            </a:r>
            <a:r>
              <a:rPr dirty="0" sz="3300" spc="49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71631" y="2381834"/>
            <a:ext cx="396875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14680" algn="l"/>
                <a:tab pos="1728470" algn="l"/>
                <a:tab pos="3848100" algn="l"/>
              </a:tabLst>
            </a:pP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3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22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1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23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3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640" y="2280984"/>
            <a:ext cx="2731770" cy="183705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724535">
              <a:lnSpc>
                <a:spcPct val="100000"/>
              </a:lnSpc>
              <a:spcBef>
                <a:spcPts val="894"/>
              </a:spcBef>
              <a:tabLst>
                <a:tab pos="1327150" algn="l"/>
              </a:tabLst>
            </a:pP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2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  <a:p>
            <a:pPr marL="772160" indent="-772795">
              <a:lnSpc>
                <a:spcPct val="100000"/>
              </a:lnSpc>
              <a:spcBef>
                <a:spcPts val="795"/>
              </a:spcBef>
              <a:buChar char="•"/>
              <a:tabLst>
                <a:tab pos="772160" algn="l"/>
                <a:tab pos="772795" algn="l"/>
                <a:tab pos="1374140" algn="l"/>
              </a:tabLst>
            </a:pP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li</a:t>
            </a:r>
            <a:endParaRPr sz="3300">
              <a:latin typeface="Arial"/>
              <a:cs typeface="Arial"/>
            </a:endParaRPr>
          </a:p>
          <a:p>
            <a:pPr marL="342265" indent="-342265">
              <a:lnSpc>
                <a:spcPct val="100000"/>
              </a:lnSpc>
              <a:spcBef>
                <a:spcPts val="790"/>
              </a:spcBef>
              <a:buChar char="•"/>
              <a:tabLst>
                <a:tab pos="342265" algn="l"/>
                <a:tab pos="342900" algn="l"/>
                <a:tab pos="1246505" algn="l"/>
                <a:tab pos="1849120" algn="l"/>
              </a:tabLst>
            </a:pPr>
            <a:r>
              <a:rPr dirty="0" sz="3300" spc="-509">
                <a:solidFill>
                  <a:srgbClr val="404040"/>
                </a:solidFill>
                <a:latin typeface="Arial"/>
                <a:cs typeface="Arial"/>
              </a:rPr>
              <a:t>U</a:t>
            </a:r>
            <a:r>
              <a:rPr dirty="0" sz="3300" spc="-509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li</a:t>
            </a:r>
            <a:endParaRPr sz="3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4193285"/>
            <a:ext cx="2726055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1190" indent="-619125">
              <a:lnSpc>
                <a:spcPct val="100000"/>
              </a:lnSpc>
              <a:spcBef>
                <a:spcPts val="100"/>
              </a:spcBef>
              <a:buChar char="•"/>
              <a:tabLst>
                <a:tab pos="631190" algn="l"/>
                <a:tab pos="631825" algn="l"/>
                <a:tab pos="2173605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2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570">
                <a:solidFill>
                  <a:srgbClr val="404040"/>
                </a:solidFill>
                <a:latin typeface="Arial"/>
                <a:cs typeface="Arial"/>
              </a:rPr>
              <a:t>fi</a:t>
            </a:r>
            <a:r>
              <a:rPr dirty="0" sz="33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80">
                <a:solidFill>
                  <a:srgbClr val="404040"/>
                </a:solidFill>
                <a:latin typeface="Arial"/>
                <a:cs typeface="Arial"/>
              </a:rPr>
              <a:t>ii	</a:t>
            </a: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li</a:t>
            </a:r>
            <a:endParaRPr sz="3300">
              <a:latin typeface="Arial"/>
              <a:cs typeface="Arial"/>
            </a:endParaRPr>
          </a:p>
          <a:p>
            <a:pPr marL="500380">
              <a:lnSpc>
                <a:spcPct val="100000"/>
              </a:lnSpc>
              <a:tabLst>
                <a:tab pos="865505" algn="l"/>
                <a:tab pos="1813560" algn="l"/>
                <a:tab pos="2604770" algn="l"/>
              </a:tabLst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0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300" spc="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300" spc="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6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3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00043" y="4193285"/>
            <a:ext cx="186563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7620" algn="l"/>
              </a:tabLst>
            </a:pP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 spc="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3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3030" rIns="0" bIns="0" rtlCol="0" vert="horz">
            <a:spAutoFit/>
          </a:bodyPr>
          <a:lstStyle/>
          <a:p>
            <a:pPr algn="r" marR="1275715">
              <a:lnSpc>
                <a:spcPct val="100000"/>
              </a:lnSpc>
              <a:spcBef>
                <a:spcPts val="890"/>
              </a:spcBef>
              <a:tabLst>
                <a:tab pos="562610" algn="l"/>
                <a:tab pos="1364615" algn="l"/>
                <a:tab pos="2552065" algn="l"/>
              </a:tabLst>
            </a:pPr>
            <a:r>
              <a:rPr dirty="0" spc="-15"/>
              <a:t> </a:t>
            </a:r>
            <a:r>
              <a:rPr dirty="0" spc="-15"/>
              <a:t>	</a:t>
            </a:r>
            <a:r>
              <a:rPr dirty="0" spc="-705"/>
              <a:t>e</a:t>
            </a:r>
            <a:r>
              <a:rPr dirty="0" spc="-305"/>
              <a:t> </a:t>
            </a:r>
            <a:r>
              <a:rPr dirty="0" spc="-15"/>
              <a:t> </a:t>
            </a:r>
            <a:r>
              <a:rPr dirty="0"/>
              <a:t>	</a:t>
            </a:r>
            <a:r>
              <a:rPr dirty="0" spc="-1090"/>
              <a:t>m</a:t>
            </a:r>
            <a:r>
              <a:rPr dirty="0" spc="305"/>
              <a:t> </a:t>
            </a:r>
            <a:r>
              <a:rPr dirty="0" spc="25"/>
              <a:t>b</a:t>
            </a:r>
            <a:r>
              <a:rPr dirty="0" spc="-705"/>
              <a:t>e</a:t>
            </a:r>
            <a:r>
              <a:rPr dirty="0"/>
              <a:t>	</a:t>
            </a:r>
            <a:r>
              <a:rPr dirty="0" spc="-75"/>
              <a:t>.</a:t>
            </a:r>
          </a:p>
          <a:p>
            <a:pPr algn="r" marR="1192530">
              <a:lnSpc>
                <a:spcPct val="100000"/>
              </a:lnSpc>
              <a:spcBef>
                <a:spcPts val="790"/>
              </a:spcBef>
              <a:tabLst>
                <a:tab pos="563880" algn="l"/>
                <a:tab pos="1366520" algn="l"/>
                <a:tab pos="2162175" algn="l"/>
              </a:tabLst>
            </a:pPr>
            <a:r>
              <a:rPr dirty="0" spc="-15"/>
              <a:t> </a:t>
            </a:r>
            <a:r>
              <a:rPr dirty="0" spc="-15"/>
              <a:t>	</a:t>
            </a:r>
            <a:r>
              <a:rPr dirty="0" spc="-705"/>
              <a:t>e</a:t>
            </a:r>
            <a:r>
              <a:rPr dirty="0" spc="515"/>
              <a:t> </a:t>
            </a:r>
            <a:r>
              <a:rPr dirty="0" spc="40"/>
              <a:t>b	</a:t>
            </a:r>
            <a:r>
              <a:rPr dirty="0" spc="-170"/>
              <a:t>lle	</a:t>
            </a:r>
            <a:r>
              <a:rPr dirty="0" spc="-75"/>
              <a:t>.</a:t>
            </a:r>
          </a:p>
          <a:p>
            <a:pPr marL="2554605">
              <a:lnSpc>
                <a:spcPct val="100000"/>
              </a:lnSpc>
              <a:spcBef>
                <a:spcPts val="795"/>
              </a:spcBef>
            </a:pPr>
            <a:r>
              <a:rPr dirty="0" spc="-100"/>
              <a:t> </a:t>
            </a:r>
            <a:r>
              <a:rPr dirty="0" spc="35"/>
              <a:t>d</a:t>
            </a:r>
            <a:r>
              <a:rPr dirty="0" spc="-705"/>
              <a:t>e</a:t>
            </a:r>
            <a:r>
              <a:rPr dirty="0" spc="-305"/>
              <a:t> </a:t>
            </a:r>
            <a:r>
              <a:rPr dirty="0" spc="215"/>
              <a:t>f</a:t>
            </a:r>
            <a:r>
              <a:rPr dirty="0" spc="925"/>
              <a:t>i</a:t>
            </a:r>
            <a:r>
              <a:rPr dirty="0" spc="125"/>
              <a:t> </a:t>
            </a:r>
            <a:r>
              <a:rPr dirty="0" spc="-705"/>
              <a:t>e</a:t>
            </a:r>
            <a:r>
              <a:rPr dirty="0" spc="-305"/>
              <a:t> </a:t>
            </a:r>
            <a:r>
              <a:rPr dirty="0" spc="-15"/>
              <a:t> 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5940" y="5299964"/>
            <a:ext cx="313182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81660" indent="-569595">
              <a:lnSpc>
                <a:spcPct val="100000"/>
              </a:lnSpc>
              <a:spcBef>
                <a:spcPts val="100"/>
              </a:spcBef>
              <a:buChar char="•"/>
              <a:tabLst>
                <a:tab pos="581660" algn="l"/>
                <a:tab pos="582295" algn="l"/>
                <a:tab pos="1271905" algn="l"/>
                <a:tab pos="2067560" algn="l"/>
                <a:tab pos="2974975" algn="l"/>
              </a:tabLst>
            </a:pP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10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84523" y="5299964"/>
            <a:ext cx="80073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925">
                <a:solidFill>
                  <a:srgbClr val="404040"/>
                </a:solidFill>
                <a:latin typeface="Arial"/>
                <a:cs typeface="Arial"/>
              </a:rPr>
              <a:t>i</a:t>
            </a:r>
            <a:endParaRPr sz="3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11483" y="5299964"/>
            <a:ext cx="306070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9510" algn="l"/>
                <a:tab pos="2338070" algn="l"/>
                <a:tab pos="2940050" algn="l"/>
              </a:tabLst>
            </a:pPr>
            <a:r>
              <a:rPr dirty="0" sz="3300" spc="9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3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 spc="-3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3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300" spc="-70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3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300" spc="-75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8830" y="130486"/>
            <a:ext cx="3491718" cy="70835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98826" y="0"/>
            <a:ext cx="304165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59280" algn="l"/>
              </a:tabLst>
            </a:pPr>
            <a:r>
              <a:rPr dirty="0" spc="-90"/>
              <a:t>H</a:t>
            </a:r>
            <a:r>
              <a:rPr dirty="0" spc="-400"/>
              <a:t>T</a:t>
            </a:r>
            <a:r>
              <a:rPr dirty="0"/>
              <a:t>	</a:t>
            </a:r>
            <a:r>
              <a:rPr dirty="0" spc="-195"/>
              <a:t> </a:t>
            </a:r>
            <a:r>
              <a:rPr dirty="0" spc="-110"/>
              <a:t>T</a:t>
            </a:r>
            <a:r>
              <a:rPr dirty="0" spc="-105"/>
              <a:t>a</a:t>
            </a:r>
            <a:r>
              <a:rPr dirty="0" spc="-1215"/>
              <a:t>g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82267"/>
            <a:ext cx="311467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1322070" algn="l"/>
                <a:tab pos="2118360" algn="l"/>
              </a:tabLst>
            </a:pPr>
            <a:r>
              <a:rPr dirty="0" sz="2800" spc="-6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800" spc="-14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-595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1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62210" y="1882267"/>
            <a:ext cx="253238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99415" algn="l"/>
                <a:tab pos="1422400" algn="l"/>
                <a:tab pos="2303145" algn="l"/>
              </a:tabLst>
            </a:pP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d	</a:t>
            </a:r>
            <a:r>
              <a:rPr dirty="0" sz="2800" spc="640">
                <a:solidFill>
                  <a:srgbClr val="404040"/>
                </a:solidFill>
                <a:latin typeface="Arial"/>
                <a:cs typeface="Arial"/>
              </a:rPr>
              <a:t>(</a:t>
            </a:r>
            <a:r>
              <a:rPr dirty="0" sz="2800" spc="-45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2800" spc="-475">
                <a:solidFill>
                  <a:srgbClr val="404040"/>
                </a:solidFill>
                <a:latin typeface="Arial"/>
                <a:cs typeface="Arial"/>
              </a:rPr>
              <a:t>am</a:t>
            </a:r>
            <a:r>
              <a:rPr dirty="0" sz="2800" spc="2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)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222461"/>
            <a:ext cx="8114665" cy="335534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1592580">
              <a:lnSpc>
                <a:spcPct val="100000"/>
              </a:lnSpc>
              <a:spcBef>
                <a:spcPts val="775"/>
              </a:spcBef>
              <a:tabLst>
                <a:tab pos="2654300" algn="l"/>
                <a:tab pos="3133725" algn="l"/>
                <a:tab pos="3429635" algn="l"/>
                <a:tab pos="3706495" algn="l"/>
                <a:tab pos="4596130" algn="l"/>
                <a:tab pos="5180965" algn="l"/>
              </a:tabLst>
            </a:pP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8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735" b="1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8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580" b="1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135" b="1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800" spc="195" b="1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6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8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580" b="1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80">
                <a:solidFill>
                  <a:srgbClr val="404040"/>
                </a:solidFill>
                <a:latin typeface="Arial"/>
                <a:cs typeface="Arial"/>
              </a:rPr>
              <a:t>li</a:t>
            </a: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84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2800" spc="-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800" spc="1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92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800" spc="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8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2800" spc="16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  <a:tab pos="1322070" algn="l"/>
                <a:tab pos="2118360" algn="l"/>
                <a:tab pos="2731770" algn="l"/>
                <a:tab pos="4375150" algn="l"/>
                <a:tab pos="5237480" algn="l"/>
                <a:tab pos="5920105" algn="l"/>
                <a:tab pos="7611109" algn="l"/>
              </a:tabLst>
            </a:pPr>
            <a:r>
              <a:rPr dirty="0" sz="2800" spc="-105">
                <a:solidFill>
                  <a:srgbClr val="404040"/>
                </a:solidFill>
                <a:latin typeface="Arial"/>
                <a:cs typeface="Arial"/>
              </a:rPr>
              <a:t>HT	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28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93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800" spc="2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280">
                <a:solidFill>
                  <a:srgbClr val="404040"/>
                </a:solidFill>
                <a:latin typeface="Arial"/>
                <a:cs typeface="Arial"/>
              </a:rPr>
              <a:t>all</a:t>
            </a:r>
            <a:r>
              <a:rPr dirty="0" sz="2800" spc="6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2800" spc="-580" b="1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800" spc="-105">
                <a:solidFill>
                  <a:srgbClr val="404040"/>
                </a:solidFill>
                <a:latin typeface="Arial"/>
                <a:cs typeface="Arial"/>
              </a:rPr>
              <a:t>like</a:t>
            </a:r>
            <a:r>
              <a:rPr dirty="0" sz="2800" spc="4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84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2800" spc="-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85">
                <a:solidFill>
                  <a:srgbClr val="404040"/>
                </a:solidFill>
                <a:latin typeface="Arial"/>
                <a:cs typeface="Arial"/>
              </a:rPr>
              <a:t>b&gt;</a:t>
            </a:r>
            <a:r>
              <a:rPr dirty="0" sz="28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800" spc="1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dirty="0" sz="2800" spc="-844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2800" spc="-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380">
                <a:solidFill>
                  <a:srgbClr val="404040"/>
                </a:solidFill>
                <a:latin typeface="Arial"/>
                <a:cs typeface="Arial"/>
              </a:rPr>
              <a:t>/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800" spc="16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2800">
              <a:latin typeface="Arial"/>
              <a:cs typeface="Arial"/>
            </a:endParaRPr>
          </a:p>
          <a:p>
            <a:pPr marL="354965" marR="5080" indent="-354965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  <a:tab pos="1685925" algn="l"/>
                <a:tab pos="2728595" algn="l"/>
                <a:tab pos="3248025" algn="l"/>
                <a:tab pos="5010150" algn="l"/>
                <a:tab pos="5662295" algn="l"/>
                <a:tab pos="6356985" algn="l"/>
                <a:tab pos="7021195" algn="l"/>
                <a:tab pos="7801609" algn="l"/>
              </a:tabLst>
            </a:pPr>
            <a:r>
              <a:rPr dirty="0" sz="2800" spc="-215">
                <a:solidFill>
                  <a:srgbClr val="404040"/>
                </a:solidFill>
                <a:latin typeface="Arial"/>
                <a:cs typeface="Arial"/>
              </a:rPr>
              <a:t>The</a:t>
            </a:r>
            <a:r>
              <a:rPr dirty="0" sz="2800" spc="4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484">
                <a:solidFill>
                  <a:srgbClr val="404040"/>
                </a:solidFill>
                <a:latin typeface="Arial"/>
                <a:cs typeface="Arial"/>
              </a:rPr>
              <a:t>fi	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2800" spc="5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78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800" spc="8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65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800" spc="505">
                <a:solidFill>
                  <a:srgbClr val="404040"/>
                </a:solidFill>
                <a:latin typeface="Arial"/>
                <a:cs typeface="Arial"/>
              </a:rPr>
              <a:t>ai</a:t>
            </a:r>
            <a:r>
              <a:rPr dirty="0" sz="2800" spc="-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78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800" spc="16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285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800" spc="-400" b="1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2800" spc="-285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190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d </a:t>
            </a:r>
            <a:r>
              <a:rPr dirty="0" sz="2800" spc="-7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2800" spc="5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78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800" spc="16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290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2800" spc="4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580" b="1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800" spc="-400" b="1">
                <a:solidFill>
                  <a:srgbClr val="404040"/>
                </a:solidFill>
                <a:latin typeface="Arial"/>
                <a:cs typeface="Arial"/>
              </a:rPr>
              <a:t>ag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  <a:tab pos="1430655" algn="l"/>
                <a:tab pos="3086735" algn="l"/>
                <a:tab pos="3423285" algn="l"/>
                <a:tab pos="3812540" algn="l"/>
                <a:tab pos="5448935" algn="l"/>
                <a:tab pos="5890260" algn="l"/>
                <a:tab pos="6567805" algn="l"/>
                <a:tab pos="6925309" algn="l"/>
              </a:tabLst>
            </a:pPr>
            <a:r>
              <a:rPr dirty="0" sz="2800" spc="-215">
                <a:solidFill>
                  <a:srgbClr val="404040"/>
                </a:solidFill>
                <a:latin typeface="Arial"/>
                <a:cs typeface="Arial"/>
              </a:rPr>
              <a:t>The</a:t>
            </a:r>
            <a:r>
              <a:rPr dirty="0" sz="2800" spc="43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d </a:t>
            </a:r>
            <a:r>
              <a:rPr dirty="0" sz="2800" spc="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2800" spc="5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780">
                <a:solidFill>
                  <a:srgbClr val="404040"/>
                </a:solidFill>
                <a:latin typeface="Arial"/>
                <a:cs typeface="Arial"/>
              </a:rPr>
              <a:t>i	i	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800" spc="-100">
                <a:solidFill>
                  <a:srgbClr val="404040"/>
                </a:solidFill>
                <a:latin typeface="Arial"/>
                <a:cs typeface="Arial"/>
              </a:rPr>
              <a:t>like</a:t>
            </a:r>
            <a:r>
              <a:rPr dirty="0" sz="2800" spc="14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290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2800" spc="3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28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31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540">
                <a:solidFill>
                  <a:srgbClr val="404040"/>
                </a:solidFill>
                <a:latin typeface="Arial"/>
                <a:cs typeface="Arial"/>
              </a:rPr>
              <a:t>ih</a:t>
            </a:r>
            <a:r>
              <a:rPr dirty="0" sz="28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70">
                <a:solidFill>
                  <a:srgbClr val="404040"/>
                </a:solidFill>
                <a:latin typeface="Arial"/>
                <a:cs typeface="Arial"/>
              </a:rPr>
              <a:t>a 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tabLst>
                <a:tab pos="1069975" algn="l"/>
                <a:tab pos="1951355" algn="l"/>
                <a:tab pos="2326005" algn="l"/>
                <a:tab pos="3448050" algn="l"/>
                <a:tab pos="5134610" algn="l"/>
              </a:tabLst>
            </a:pPr>
            <a:r>
              <a:rPr dirty="0" sz="2800" spc="509" b="1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800" spc="509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2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135" b="1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800" spc="-90" b="1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685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2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-59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2800" spc="-1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8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2800" spc="-92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2800" spc="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60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800" spc="-2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8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2486" y="93204"/>
            <a:ext cx="4805970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41601" y="0"/>
            <a:ext cx="378523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59280" algn="l"/>
              </a:tabLst>
            </a:pPr>
            <a:r>
              <a:rPr dirty="0" spc="-90"/>
              <a:t>H</a:t>
            </a:r>
            <a:r>
              <a:rPr dirty="0" spc="-400"/>
              <a:t>T</a:t>
            </a:r>
            <a:r>
              <a:rPr dirty="0"/>
              <a:t>	</a:t>
            </a:r>
            <a:r>
              <a:rPr dirty="0" spc="-195"/>
              <a:t> </a:t>
            </a:r>
            <a:r>
              <a:rPr dirty="0" spc="-495"/>
              <a:t>E</a:t>
            </a:r>
            <a:r>
              <a:rPr dirty="0" spc="20"/>
              <a:t>l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-1860"/>
              <a:t>m</a:t>
            </a:r>
            <a:r>
              <a:rPr dirty="0" spc="650"/>
              <a:t> </a:t>
            </a:r>
            <a:r>
              <a:rPr dirty="0" spc="-1170"/>
              <a:t>e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877695"/>
            <a:ext cx="18605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•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338" y="1877695"/>
            <a:ext cx="265620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72235" algn="l"/>
              </a:tabLst>
            </a:pPr>
            <a:r>
              <a:rPr dirty="0" sz="36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18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68922" y="1877695"/>
            <a:ext cx="289306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67435" algn="l"/>
                <a:tab pos="1856739" algn="l"/>
              </a:tabLst>
            </a:pP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8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e	</a:t>
            </a:r>
            <a:r>
              <a:rPr dirty="0" sz="3600" spc="520">
                <a:solidFill>
                  <a:srgbClr val="404040"/>
                </a:solidFill>
                <a:latin typeface="Arial"/>
                <a:cs typeface="Arial"/>
              </a:rPr>
              <a:t>hi</a:t>
            </a:r>
            <a:r>
              <a:rPr dirty="0" sz="3600" spc="11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2426030"/>
            <a:ext cx="7423784" cy="2296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13715" marR="5080" indent="-158750">
              <a:lnSpc>
                <a:spcPct val="100000"/>
              </a:lnSpc>
              <a:spcBef>
                <a:spcPts val="100"/>
              </a:spcBef>
              <a:tabLst>
                <a:tab pos="1116330" algn="l"/>
                <a:tab pos="1363345" algn="l"/>
                <a:tab pos="2108200" algn="l"/>
                <a:tab pos="3394075" algn="l"/>
                <a:tab pos="3962400" algn="l"/>
                <a:tab pos="5039995" algn="l"/>
                <a:tab pos="5371465" algn="l"/>
                <a:tab pos="7025005" algn="l"/>
              </a:tabLst>
            </a:pP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be		</a:t>
            </a:r>
            <a:r>
              <a:rPr dirty="0" sz="3600" spc="-434">
                <a:solidFill>
                  <a:srgbClr val="404040"/>
                </a:solidFill>
                <a:latin typeface="Arial"/>
                <a:cs typeface="Arial"/>
              </a:rPr>
              <a:t>ee	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-395">
                <a:solidFill>
                  <a:srgbClr val="404040"/>
                </a:solidFill>
                <a:latin typeface="Arial"/>
                <a:cs typeface="Arial"/>
              </a:rPr>
              <a:t>ag</a:t>
            </a:r>
            <a:r>
              <a:rPr dirty="0" sz="3600" spc="7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d </a:t>
            </a:r>
            <a:r>
              <a:rPr dirty="0" sz="3600" spc="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65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3600" spc="58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d </a:t>
            </a:r>
            <a:r>
              <a:rPr dirty="0" sz="3600" spc="-9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95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60">
                <a:solidFill>
                  <a:srgbClr val="404040"/>
                </a:solidFill>
                <a:latin typeface="Arial"/>
                <a:cs typeface="Arial"/>
              </a:rPr>
              <a:t>cl</a:t>
            </a:r>
            <a:r>
              <a:rPr dirty="0" sz="36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30">
                <a:solidFill>
                  <a:srgbClr val="404040"/>
                </a:solidFill>
                <a:latin typeface="Arial"/>
                <a:cs typeface="Arial"/>
              </a:rPr>
              <a:t>di</a:t>
            </a:r>
            <a:r>
              <a:rPr dirty="0" sz="3600" spc="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19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60">
                <a:solidFill>
                  <a:srgbClr val="404040"/>
                </a:solidFill>
                <a:latin typeface="Arial"/>
                <a:cs typeface="Arial"/>
              </a:rPr>
              <a:t>he</a:t>
            </a:r>
            <a:r>
              <a:rPr dirty="0" sz="3600" spc="3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95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3600" spc="-409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  <a:tab pos="1599565" algn="l"/>
                <a:tab pos="1980564" algn="l"/>
              </a:tabLst>
            </a:pP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175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10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  <a:p>
            <a:pPr marL="440690">
              <a:lnSpc>
                <a:spcPct val="100000"/>
              </a:lnSpc>
              <a:spcBef>
                <a:spcPts val="695"/>
              </a:spcBef>
            </a:pPr>
            <a:r>
              <a:rPr dirty="0" sz="2800">
                <a:solidFill>
                  <a:srgbClr val="404040"/>
                </a:solidFill>
                <a:latin typeface="Monaco"/>
                <a:cs typeface="Monaco"/>
              </a:rPr>
              <a:t>&lt;h1&gt;This</a:t>
            </a:r>
            <a:r>
              <a:rPr dirty="0" sz="2800" spc="5">
                <a:solidFill>
                  <a:srgbClr val="404040"/>
                </a:solidFill>
                <a:latin typeface="Monaco"/>
                <a:cs typeface="Monaco"/>
              </a:rPr>
              <a:t> is </a:t>
            </a:r>
            <a:r>
              <a:rPr dirty="0" sz="2800">
                <a:solidFill>
                  <a:srgbClr val="404040"/>
                </a:solidFill>
                <a:latin typeface="Monaco"/>
                <a:cs typeface="Monaco"/>
              </a:rPr>
              <a:t>a</a:t>
            </a:r>
            <a:r>
              <a:rPr dirty="0" sz="2800" spc="5">
                <a:solidFill>
                  <a:srgbClr val="404040"/>
                </a:solidFill>
                <a:latin typeface="Monaco"/>
                <a:cs typeface="Monaco"/>
              </a:rPr>
              <a:t> </a:t>
            </a:r>
            <a:r>
              <a:rPr dirty="0" sz="2800">
                <a:solidFill>
                  <a:srgbClr val="404040"/>
                </a:solidFill>
                <a:latin typeface="Monaco"/>
                <a:cs typeface="Monaco"/>
              </a:rPr>
              <a:t>heading&lt;/h1&gt;</a:t>
            </a:r>
            <a:endParaRPr sz="2800">
              <a:latin typeface="Monaco"/>
              <a:cs typeface="Monac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9064" y="93204"/>
            <a:ext cx="5572862" cy="59651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552" y="0"/>
            <a:ext cx="177038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95"/>
              <a:t>E</a:t>
            </a:r>
            <a:r>
              <a:rPr dirty="0" spc="20"/>
              <a:t>l</a:t>
            </a:r>
            <a:r>
              <a:rPr dirty="0" spc="-1170"/>
              <a:t>e</a:t>
            </a:r>
            <a:r>
              <a:rPr dirty="0" spc="-560"/>
              <a:t> </a:t>
            </a:r>
            <a:r>
              <a:rPr dirty="0" spc="-1860"/>
              <a:t>m</a:t>
            </a:r>
            <a:r>
              <a:rPr dirty="0" spc="640"/>
              <a:t> </a:t>
            </a:r>
            <a:r>
              <a:rPr dirty="0" spc="-1170"/>
              <a:t>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31919" y="0"/>
            <a:ext cx="2687320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96035" algn="l"/>
                <a:tab pos="2440940" algn="l"/>
              </a:tabLst>
            </a:pPr>
            <a:r>
              <a:rPr dirty="0" sz="5400" spc="-195">
                <a:solidFill>
                  <a:srgbClr val="232852"/>
                </a:solidFill>
                <a:latin typeface="Arial"/>
                <a:cs typeface="Arial"/>
              </a:rPr>
              <a:t> </a:t>
            </a:r>
            <a:r>
              <a:rPr dirty="0" sz="5400" spc="229">
                <a:solidFill>
                  <a:srgbClr val="232852"/>
                </a:solidFill>
                <a:latin typeface="Arial"/>
                <a:cs typeface="Arial"/>
              </a:rPr>
              <a:t>A</a:t>
            </a: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5400" spc="20">
                <a:solidFill>
                  <a:srgbClr val="232852"/>
                </a:solidFill>
                <a:latin typeface="Arial"/>
                <a:cs typeface="Arial"/>
              </a:rPr>
              <a:t>i</a:t>
            </a: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b</a:t>
            </a:r>
            <a:r>
              <a:rPr dirty="0" sz="5400">
                <a:solidFill>
                  <a:srgbClr val="232852"/>
                </a:solidFill>
                <a:latin typeface="Arial"/>
                <a:cs typeface="Arial"/>
              </a:rPr>
              <a:t>	</a:t>
            </a:r>
            <a:r>
              <a:rPr dirty="0" sz="5400" spc="-1170">
                <a:solidFill>
                  <a:srgbClr val="232852"/>
                </a:solidFill>
                <a:latin typeface="Arial"/>
                <a:cs typeface="Arial"/>
              </a:rPr>
              <a:t>e</a:t>
            </a:r>
            <a:endParaRPr sz="5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1833498"/>
            <a:ext cx="879475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3100" spc="-60">
                <a:solidFill>
                  <a:srgbClr val="404040"/>
                </a:solidFill>
                <a:latin typeface="Arial"/>
                <a:cs typeface="Arial"/>
              </a:rPr>
              <a:t>HT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48340" y="1833498"/>
            <a:ext cx="450088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43710" algn="l"/>
                <a:tab pos="2494915" algn="l"/>
                <a:tab pos="3232785" algn="l"/>
                <a:tab pos="4265295" algn="l"/>
              </a:tabLst>
            </a:pPr>
            <a:r>
              <a:rPr dirty="0" sz="31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8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103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100" spc="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8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100" spc="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3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100" spc="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150" b="1">
                <a:solidFill>
                  <a:srgbClr val="404040"/>
                </a:solidFill>
                <a:latin typeface="Arial"/>
                <a:cs typeface="Arial"/>
              </a:rPr>
              <a:t>b</a:t>
            </a:r>
            <a:endParaRPr sz="3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59326" y="2258694"/>
            <a:ext cx="2325370" cy="497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89785" algn="l"/>
              </a:tabLst>
            </a:pPr>
            <a:r>
              <a:rPr dirty="0" sz="3100" spc="8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1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endParaRPr sz="3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77300" y="1833498"/>
            <a:ext cx="4105275" cy="1442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18385">
              <a:lnSpc>
                <a:spcPts val="3535"/>
              </a:lnSpc>
              <a:spcBef>
                <a:spcPts val="95"/>
              </a:spcBef>
              <a:tabLst>
                <a:tab pos="3229610" algn="l"/>
              </a:tabLst>
            </a:pPr>
            <a:r>
              <a:rPr dirty="0" sz="3100" spc="-645" b="1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100" spc="55">
                <a:solidFill>
                  <a:srgbClr val="404040"/>
                </a:solidFill>
                <a:latin typeface="Arial"/>
                <a:cs typeface="Arial"/>
              </a:rPr>
              <a:t>hich</a:t>
            </a:r>
            <a:r>
              <a:rPr dirty="0" sz="31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100">
              <a:latin typeface="Arial"/>
              <a:cs typeface="Arial"/>
            </a:endParaRPr>
          </a:p>
          <a:p>
            <a:pPr marL="12700">
              <a:lnSpc>
                <a:spcPts val="3535"/>
              </a:lnSpc>
              <a:tabLst>
                <a:tab pos="853440" algn="l"/>
                <a:tab pos="2334260" algn="l"/>
              </a:tabLst>
            </a:pPr>
            <a:r>
              <a:rPr dirty="0" sz="3100" spc="560" b="1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100" spc="56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20" b="1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6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-815" b="1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100" spc="-200" b="1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45" b="1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100">
              <a:latin typeface="Arial"/>
              <a:cs typeface="Arial"/>
            </a:endParaRPr>
          </a:p>
          <a:p>
            <a:pPr marL="169545">
              <a:lnSpc>
                <a:spcPct val="100000"/>
              </a:lnSpc>
              <a:spcBef>
                <a:spcPts val="375"/>
              </a:spcBef>
              <a:tabLst>
                <a:tab pos="699135" algn="l"/>
                <a:tab pos="3401695" algn="l"/>
              </a:tabLst>
            </a:pPr>
            <a:r>
              <a:rPr dirty="0" sz="31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1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40">
                <a:solidFill>
                  <a:srgbClr val="404040"/>
                </a:solidFill>
                <a:latin typeface="Arial"/>
                <a:cs typeface="Arial"/>
              </a:rPr>
              <a:t>cifie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100" spc="-7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86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100" spc="19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400" b="1">
                <a:solidFill>
                  <a:srgbClr val="404040"/>
                </a:solidFill>
                <a:latin typeface="Arial"/>
                <a:cs typeface="Arial"/>
              </a:rPr>
              <a:t>he	</a:t>
            </a:r>
            <a:r>
              <a:rPr dirty="0" sz="3100" spc="20" b="1">
                <a:solidFill>
                  <a:srgbClr val="404040"/>
                </a:solidFill>
                <a:latin typeface="Arial"/>
                <a:cs typeface="Arial"/>
              </a:rPr>
              <a:t>a</a:t>
            </a:r>
            <a:endParaRPr sz="3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2778632"/>
            <a:ext cx="3727450" cy="9226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016635" indent="-1004569">
              <a:lnSpc>
                <a:spcPts val="3535"/>
              </a:lnSpc>
              <a:spcBef>
                <a:spcPts val="95"/>
              </a:spcBef>
              <a:buChar char="•"/>
              <a:tabLst>
                <a:tab pos="1016635" algn="l"/>
                <a:tab pos="1017269" algn="l"/>
                <a:tab pos="1699895" algn="l"/>
                <a:tab pos="2113280" algn="l"/>
                <a:tab pos="3490595" algn="l"/>
              </a:tabLst>
            </a:pPr>
            <a:r>
              <a:rPr dirty="0" sz="3100" spc="8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1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3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1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86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35">
                <a:solidFill>
                  <a:srgbClr val="404040"/>
                </a:solidFill>
                <a:latin typeface="Arial"/>
                <a:cs typeface="Arial"/>
              </a:rPr>
              <a:t>a</a:t>
            </a:r>
            <a:endParaRPr sz="3100">
              <a:latin typeface="Arial"/>
              <a:cs typeface="Arial"/>
            </a:endParaRPr>
          </a:p>
          <a:p>
            <a:pPr marL="492759">
              <a:lnSpc>
                <a:spcPts val="3535"/>
              </a:lnSpc>
            </a:pPr>
            <a:r>
              <a:rPr dirty="0" sz="3100" spc="-434" b="1">
                <a:solidFill>
                  <a:srgbClr val="404040"/>
                </a:solidFill>
                <a:latin typeface="Arial"/>
                <a:cs typeface="Arial"/>
              </a:rPr>
              <a:t>ag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674997"/>
            <a:ext cx="6735445" cy="2352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2570" marR="163830" indent="-230504">
              <a:lnSpc>
                <a:spcPct val="110100"/>
              </a:lnSpc>
              <a:spcBef>
                <a:spcPts val="100"/>
              </a:spcBef>
              <a:buClr>
                <a:srgbClr val="404040"/>
              </a:buClr>
              <a:buFont typeface="Arial"/>
              <a:buChar char="•"/>
              <a:tabLst>
                <a:tab pos="1017269" algn="l"/>
                <a:tab pos="1017905" algn="l"/>
                <a:tab pos="1699260" algn="l"/>
                <a:tab pos="2113280" algn="l"/>
                <a:tab pos="2649855" algn="l"/>
                <a:tab pos="3947795" algn="l"/>
                <a:tab pos="6148705" algn="l"/>
              </a:tabLst>
            </a:pPr>
            <a:r>
              <a:rPr dirty="0"/>
              <a:t>	</a:t>
            </a:r>
            <a:r>
              <a:rPr dirty="0" sz="3100" spc="8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100" spc="3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21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102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100" spc="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86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1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-1025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100" spc="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710">
                <a:solidFill>
                  <a:srgbClr val="404040"/>
                </a:solidFill>
                <a:latin typeface="Arial"/>
                <a:cs typeface="Arial"/>
              </a:rPr>
              <a:t>/</a:t>
            </a:r>
            <a:r>
              <a:rPr dirty="0" sz="3100" spc="4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86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100" spc="1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6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100" spc="-2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1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100" spc="1010">
                <a:solidFill>
                  <a:srgbClr val="404040"/>
                </a:solidFill>
                <a:latin typeface="Arial"/>
                <a:cs typeface="Arial"/>
              </a:rPr>
              <a:t>i  </a:t>
            </a:r>
            <a:r>
              <a:rPr dirty="0" sz="3100" spc="-655">
                <a:solidFill>
                  <a:srgbClr val="404040"/>
                </a:solidFill>
                <a:latin typeface="Arial"/>
                <a:cs typeface="Arial"/>
              </a:rPr>
              <a:t>                   </a:t>
            </a:r>
            <a:r>
              <a:rPr dirty="0" sz="3100" spc="-4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100" spc="-655">
                <a:solidFill>
                  <a:srgbClr val="404040"/>
                </a:solidFill>
                <a:latin typeface="Arial"/>
                <a:cs typeface="Arial"/>
              </a:rPr>
              <a:t>g</a:t>
            </a:r>
            <a:endParaRPr sz="3100">
              <a:latin typeface="Arial"/>
              <a:cs typeface="Arial"/>
            </a:endParaRPr>
          </a:p>
          <a:p>
            <a:pPr marL="12700">
              <a:lnSpc>
                <a:spcPts val="2510"/>
              </a:lnSpc>
              <a:spcBef>
                <a:spcPts val="300"/>
              </a:spcBef>
            </a:pPr>
            <a:r>
              <a:rPr dirty="0" sz="2200">
                <a:solidFill>
                  <a:srgbClr val="404040"/>
                </a:solidFill>
                <a:latin typeface="Monaco"/>
                <a:cs typeface="Monaco"/>
              </a:rPr>
              <a:t>&lt;div</a:t>
            </a:r>
            <a:r>
              <a:rPr dirty="0" sz="2200" spc="-35">
                <a:solidFill>
                  <a:srgbClr val="404040"/>
                </a:solidFill>
                <a:latin typeface="Monaco"/>
                <a:cs typeface="Monaco"/>
              </a:rPr>
              <a:t> </a:t>
            </a:r>
            <a:r>
              <a:rPr dirty="0" sz="2200">
                <a:solidFill>
                  <a:srgbClr val="404040"/>
                </a:solidFill>
                <a:latin typeface="Monaco"/>
                <a:cs typeface="Monaco"/>
              </a:rPr>
              <a:t>id=“container”</a:t>
            </a:r>
            <a:endParaRPr sz="2200">
              <a:latin typeface="Monaco"/>
              <a:cs typeface="Monaco"/>
            </a:endParaRPr>
          </a:p>
          <a:p>
            <a:pPr marL="355600">
              <a:lnSpc>
                <a:spcPts val="2510"/>
              </a:lnSpc>
            </a:pPr>
            <a:r>
              <a:rPr dirty="0" sz="2200" spc="5">
                <a:solidFill>
                  <a:srgbClr val="404040"/>
                </a:solidFill>
                <a:latin typeface="Monaco"/>
                <a:cs typeface="Monaco"/>
              </a:rPr>
              <a:t>style=“background:#000;”&gt;&lt;/div&gt;</a:t>
            </a:r>
            <a:endParaRPr sz="2200">
              <a:latin typeface="Monaco"/>
              <a:cs typeface="Monaco"/>
            </a:endParaRPr>
          </a:p>
          <a:p>
            <a:pPr marL="355600" marR="5080" indent="-342900">
              <a:lnSpc>
                <a:spcPts val="2160"/>
              </a:lnSpc>
              <a:spcBef>
                <a:spcPts val="525"/>
              </a:spcBef>
            </a:pPr>
            <a:r>
              <a:rPr dirty="0" sz="2000" spc="-5">
                <a:solidFill>
                  <a:srgbClr val="404040"/>
                </a:solidFill>
                <a:latin typeface="Monaco"/>
                <a:cs typeface="Monaco"/>
              </a:rPr>
              <a:t>&lt;img src=“test.jpg”</a:t>
            </a:r>
            <a:r>
              <a:rPr dirty="0" sz="2000">
                <a:solidFill>
                  <a:srgbClr val="404040"/>
                </a:solidFill>
                <a:latin typeface="Monaco"/>
                <a:cs typeface="Monaco"/>
              </a:rPr>
              <a:t> </a:t>
            </a:r>
            <a:r>
              <a:rPr dirty="0" sz="2000" spc="-5">
                <a:solidFill>
                  <a:srgbClr val="404040"/>
                </a:solidFill>
                <a:latin typeface="Monaco"/>
                <a:cs typeface="Monaco"/>
              </a:rPr>
              <a:t>alt=“sample” width=“200” </a:t>
            </a:r>
            <a:r>
              <a:rPr dirty="0" sz="2000" spc="-1185">
                <a:solidFill>
                  <a:srgbClr val="404040"/>
                </a:solidFill>
                <a:latin typeface="Monaco"/>
                <a:cs typeface="Monaco"/>
              </a:rPr>
              <a:t> </a:t>
            </a:r>
            <a:r>
              <a:rPr dirty="0" sz="2000">
                <a:solidFill>
                  <a:srgbClr val="404040"/>
                </a:solidFill>
                <a:latin typeface="Monaco"/>
                <a:cs typeface="Monaco"/>
              </a:rPr>
              <a:t>height=“200”</a:t>
            </a:r>
            <a:r>
              <a:rPr dirty="0" sz="2000" spc="-10">
                <a:solidFill>
                  <a:srgbClr val="404040"/>
                </a:solidFill>
                <a:latin typeface="Monaco"/>
                <a:cs typeface="Monaco"/>
              </a:rPr>
              <a:t> </a:t>
            </a:r>
            <a:r>
              <a:rPr dirty="0" sz="2000" spc="-5">
                <a:solidFill>
                  <a:srgbClr val="404040"/>
                </a:solidFill>
                <a:latin typeface="Monaco"/>
                <a:cs typeface="Monaco"/>
              </a:rPr>
              <a:t>/&gt;</a:t>
            </a:r>
            <a:endParaRPr sz="2000">
              <a:latin typeface="Monaco"/>
              <a:cs typeface="Monac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85888" y="93204"/>
            <a:ext cx="4199175" cy="7456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4876" y="0"/>
            <a:ext cx="375285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5535" algn="l"/>
                <a:tab pos="2068195" algn="l"/>
              </a:tabLst>
            </a:pPr>
            <a:r>
              <a:rPr dirty="0" spc="-50"/>
              <a:t>E	</a:t>
            </a:r>
            <a:r>
              <a:rPr dirty="0" spc="-1170"/>
              <a:t>e	</a:t>
            </a:r>
            <a:r>
              <a:rPr dirty="0" spc="-20"/>
              <a:t>ial</a:t>
            </a:r>
            <a:r>
              <a:rPr dirty="0" spc="1510"/>
              <a:t> </a:t>
            </a:r>
            <a:r>
              <a:rPr dirty="0" spc="-660"/>
              <a:t>ag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768308"/>
            <a:ext cx="5680075" cy="425069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40322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6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764540" algn="l"/>
                <a:tab pos="125539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b	d	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2839720" algn="l"/>
              </a:tabLst>
            </a:pPr>
            <a:r>
              <a:rPr dirty="0" sz="3600" spc="-5">
                <a:solidFill>
                  <a:srgbClr val="404040"/>
                </a:solidFill>
                <a:latin typeface="Arial"/>
                <a:cs typeface="Arial"/>
              </a:rPr>
              <a:t>&lt;li</a:t>
            </a:r>
            <a:r>
              <a:rPr dirty="0" sz="3600" spc="-5">
                <a:solidFill>
                  <a:srgbClr val="404040"/>
                </a:solidFill>
                <a:latin typeface="Arial"/>
                <a:cs typeface="Arial"/>
              </a:rPr>
              <a:t>n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k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85">
                <a:solidFill>
                  <a:srgbClr val="404040"/>
                </a:solidFill>
                <a:latin typeface="Arial"/>
                <a:cs typeface="Arial"/>
              </a:rPr>
              <a:t>ty</a:t>
            </a:r>
            <a:r>
              <a:rPr dirty="0" sz="3600" spc="130">
                <a:solidFill>
                  <a:srgbClr val="404040"/>
                </a:solidFill>
                <a:latin typeface="Arial"/>
                <a:cs typeface="Arial"/>
              </a:rPr>
              <a:t>p</a:t>
            </a:r>
            <a:r>
              <a:rPr dirty="0" sz="3600" spc="10">
                <a:solidFill>
                  <a:srgbClr val="404040"/>
                </a:solidFill>
                <a:latin typeface="Arial"/>
                <a:cs typeface="Arial"/>
              </a:rPr>
              <a:t>e=“”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14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=“”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29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50">
                <a:solidFill>
                  <a:srgbClr val="404040"/>
                </a:solidFill>
                <a:latin typeface="Arial"/>
                <a:cs typeface="Arial"/>
              </a:rPr>
              <a:t>f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=“”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2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3527425" algn="l"/>
              </a:tabLst>
            </a:pP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&lt;script</a:t>
            </a:r>
            <a:r>
              <a:rPr dirty="0" sz="3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type=“”	</a:t>
            </a:r>
            <a:r>
              <a:rPr dirty="0" sz="3600" spc="10">
                <a:solidFill>
                  <a:srgbClr val="404040"/>
                </a:solidFill>
                <a:latin typeface="Arial"/>
                <a:cs typeface="Arial"/>
              </a:rPr>
              <a:t>c=“”&gt;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87185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6884" y="93204"/>
            <a:ext cx="7927975" cy="1912620"/>
            <a:chOff x="626884" y="93204"/>
            <a:chExt cx="7927975" cy="19126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884" y="93204"/>
              <a:ext cx="7927761" cy="59651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72512" y="467868"/>
              <a:ext cx="3987926" cy="153733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85317" y="0"/>
            <a:ext cx="8178165" cy="1586230"/>
          </a:xfrm>
          <a:prstGeom prst="rect"/>
        </p:spPr>
        <p:txBody>
          <a:bodyPr wrap="square" lIns="0" tIns="107950" rIns="0" bIns="0" rtlCol="0" vert="horz">
            <a:spAutoFit/>
          </a:bodyPr>
          <a:lstStyle/>
          <a:p>
            <a:pPr marL="2453005" marR="5080" indent="-2440940">
              <a:lnSpc>
                <a:spcPts val="5810"/>
              </a:lnSpc>
              <a:spcBef>
                <a:spcPts val="850"/>
              </a:spcBef>
              <a:tabLst>
                <a:tab pos="1155700" algn="l"/>
                <a:tab pos="3091180" algn="l"/>
                <a:tab pos="3215640" algn="l"/>
                <a:tab pos="3952875" algn="l"/>
                <a:tab pos="4289425" algn="l"/>
                <a:tab pos="5193665" algn="l"/>
                <a:tab pos="7968615" algn="l"/>
              </a:tabLst>
            </a:pPr>
            <a:r>
              <a:rPr dirty="0" spc="-130"/>
              <a:t>Ba	</a:t>
            </a:r>
            <a:r>
              <a:rPr dirty="0" spc="15"/>
              <a:t>ic		</a:t>
            </a:r>
            <a:r>
              <a:rPr dirty="0" spc="305"/>
              <a:t>c		</a:t>
            </a:r>
            <a:r>
              <a:rPr dirty="0" spc="-1170"/>
              <a:t>e	</a:t>
            </a:r>
            <a:r>
              <a:rPr dirty="0" spc="270"/>
              <a:t>f</a:t>
            </a:r>
            <a:r>
              <a:rPr dirty="0" spc="-235"/>
              <a:t> </a:t>
            </a:r>
            <a:r>
              <a:rPr dirty="0" spc="-105"/>
              <a:t>a</a:t>
            </a:r>
            <a:r>
              <a:rPr dirty="0" spc="-235"/>
              <a:t> </a:t>
            </a:r>
            <a:r>
              <a:rPr dirty="0" spc="-245"/>
              <a:t>HT </a:t>
            </a:r>
            <a:r>
              <a:rPr dirty="0"/>
              <a:t>	</a:t>
            </a:r>
            <a:r>
              <a:rPr dirty="0" spc="40"/>
              <a:t> </a:t>
            </a:r>
            <a:r>
              <a:rPr dirty="0"/>
              <a:t>d</a:t>
            </a:r>
            <a:r>
              <a:rPr dirty="0"/>
              <a:t>		</a:t>
            </a:r>
            <a:r>
              <a:rPr dirty="0" spc="305"/>
              <a:t>c</a:t>
            </a:r>
            <a:r>
              <a:rPr dirty="0"/>
              <a:t>	</a:t>
            </a:r>
            <a:r>
              <a:rPr dirty="0" spc="-1860"/>
              <a:t>m</a:t>
            </a:r>
            <a:r>
              <a:rPr dirty="0" spc="640"/>
              <a:t> </a:t>
            </a:r>
            <a:r>
              <a:rPr dirty="0" spc="-1165"/>
              <a:t>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768308"/>
            <a:ext cx="5093970" cy="243967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4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  <a:tabLst>
                <a:tab pos="746125" algn="l"/>
                <a:tab pos="1911350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6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2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2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6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825">
                <a:solidFill>
                  <a:srgbClr val="404040"/>
                </a:solidFill>
                <a:latin typeface="Arial"/>
                <a:cs typeface="Arial"/>
              </a:rPr>
              <a:t>/</a:t>
            </a:r>
            <a:r>
              <a:rPr dirty="0" sz="3600" spc="-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-6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34"/>
              </a:spcBef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90">
                <a:solidFill>
                  <a:srgbClr val="404040"/>
                </a:solidFill>
                <a:latin typeface="Arial"/>
                <a:cs typeface="Arial"/>
              </a:rPr>
              <a:t>/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  <a:spcBef>
                <a:spcPts val="430"/>
              </a:spcBef>
              <a:tabLst>
                <a:tab pos="1336040" algn="l"/>
                <a:tab pos="182689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b	d	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182959"/>
            <a:ext cx="2325370" cy="183642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algn="r" marR="81915">
              <a:lnSpc>
                <a:spcPct val="100000"/>
              </a:lnSpc>
              <a:spcBef>
                <a:spcPts val="530"/>
              </a:spcBef>
            </a:pPr>
            <a:r>
              <a:rPr dirty="0" sz="3600" spc="-295">
                <a:solidFill>
                  <a:srgbClr val="404040"/>
                </a:solidFill>
                <a:latin typeface="Arial"/>
                <a:cs typeface="Arial"/>
              </a:rPr>
              <a:t>C</a:t>
            </a:r>
            <a:endParaRPr sz="3600">
              <a:latin typeface="Arial"/>
              <a:cs typeface="Arial"/>
            </a:endParaRPr>
          </a:p>
          <a:p>
            <a:pPr marL="584200">
              <a:lnSpc>
                <a:spcPct val="100000"/>
              </a:lnSpc>
              <a:spcBef>
                <a:spcPts val="430"/>
              </a:spcBef>
              <a:tabLst>
                <a:tab pos="1525905" algn="l"/>
                <a:tab pos="2018030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90">
                <a:solidFill>
                  <a:srgbClr val="404040"/>
                </a:solidFill>
                <a:latin typeface="Arial"/>
                <a:cs typeface="Arial"/>
              </a:rPr>
              <a:t>/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b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90">
                <a:solidFill>
                  <a:srgbClr val="404040"/>
                </a:solidFill>
                <a:latin typeface="Arial"/>
                <a:cs typeface="Arial"/>
              </a:rPr>
              <a:t>/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2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210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endParaRPr sz="3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30441" y="4237482"/>
            <a:ext cx="311467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3735" algn="l"/>
                <a:tab pos="1289685" algn="l"/>
                <a:tab pos="2170430" algn="l"/>
                <a:tab pos="2944495" algn="l"/>
              </a:tabLst>
            </a:pP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86263" y="93204"/>
            <a:ext cx="6374765" cy="1912620"/>
            <a:chOff x="1386263" y="93204"/>
            <a:chExt cx="6374765" cy="19126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6263" y="93204"/>
              <a:ext cx="6374318" cy="7456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24327" y="467868"/>
              <a:ext cx="3882771" cy="153733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7950" rIns="0" bIns="0" rtlCol="0" vert="horz">
            <a:spAutoFit/>
          </a:bodyPr>
          <a:lstStyle/>
          <a:p>
            <a:pPr marL="1927860" marR="5080" indent="-1733550">
              <a:lnSpc>
                <a:spcPts val="5810"/>
              </a:lnSpc>
              <a:spcBef>
                <a:spcPts val="850"/>
              </a:spcBef>
              <a:tabLst>
                <a:tab pos="1613535" algn="l"/>
                <a:tab pos="3044190" algn="l"/>
                <a:tab pos="4189095" algn="l"/>
                <a:tab pos="5326380" algn="l"/>
                <a:tab pos="6243955" algn="l"/>
              </a:tabLst>
            </a:pPr>
            <a:r>
              <a:rPr dirty="0" spc="-765"/>
              <a:t>De	</a:t>
            </a:r>
            <a:r>
              <a:rPr dirty="0" spc="-1170"/>
              <a:t>e</a:t>
            </a:r>
            <a:r>
              <a:rPr dirty="0" spc="-555"/>
              <a:t> </a:t>
            </a:r>
            <a:r>
              <a:rPr dirty="0" spc="45"/>
              <a:t>ca</a:t>
            </a:r>
            <a:r>
              <a:rPr dirty="0" spc="195"/>
              <a:t> </a:t>
            </a:r>
            <a:r>
              <a:rPr dirty="0" spc="-1170"/>
              <a:t>e</a:t>
            </a:r>
            <a:r>
              <a:rPr dirty="0" spc="-555"/>
              <a:t> </a:t>
            </a:r>
            <a:r>
              <a:rPr dirty="0" spc="-15"/>
              <a:t>d</a:t>
            </a:r>
            <a:r>
              <a:rPr dirty="0" spc="-165"/>
              <a:t> </a:t>
            </a:r>
            <a:r>
              <a:rPr dirty="0" spc="-475"/>
              <a:t>Tag	</a:t>
            </a:r>
            <a:r>
              <a:rPr dirty="0"/>
              <a:t>a	d </a:t>
            </a:r>
            <a:r>
              <a:rPr dirty="0" spc="-1485"/>
              <a:t> </a:t>
            </a:r>
            <a:r>
              <a:rPr dirty="0" spc="229"/>
              <a:t>A	</a:t>
            </a:r>
            <a:r>
              <a:rPr dirty="0" spc="10"/>
              <a:t>ib	</a:t>
            </a:r>
            <a:r>
              <a:rPr dirty="0" spc="-1165"/>
              <a:t>e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5"/>
              <a:t> </a:t>
            </a:r>
            <a:r>
              <a:rPr dirty="0" spc="-5"/>
              <a:t>  </a:t>
            </a:r>
            <a:r>
              <a:rPr dirty="0" spc="114"/>
              <a:t> </a:t>
            </a:r>
            <a:r>
              <a:rPr dirty="0" spc="275"/>
              <a:t>i</a:t>
            </a:r>
            <a:r>
              <a:rPr dirty="0"/>
              <a:t> </a:t>
            </a:r>
            <a:r>
              <a:rPr dirty="0" spc="55"/>
              <a:t> </a:t>
            </a:r>
            <a:r>
              <a:rPr dirty="0" spc="25"/>
              <a:t>i</a:t>
            </a:r>
            <a:r>
              <a:rPr dirty="0" spc="5"/>
              <a:t>a</a:t>
            </a:r>
            <a:r>
              <a:rPr dirty="0"/>
              <a:t> </a:t>
            </a:r>
            <a:r>
              <a:rPr dirty="0" spc="-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50"/>
              <a:t> </a:t>
            </a:r>
            <a:r>
              <a:rPr dirty="0" spc="-215"/>
              <a:t>e</a:t>
            </a:r>
            <a:r>
              <a:rPr dirty="0" spc="-90"/>
              <a:t> </a:t>
            </a:r>
            <a:r>
              <a:rPr dirty="0" spc="65"/>
              <a:t>c</a:t>
            </a:r>
            <a:r>
              <a:rPr dirty="0"/>
              <a:t>  </a:t>
            </a:r>
            <a:r>
              <a:rPr dirty="0" spc="25"/>
              <a:t> </a:t>
            </a:r>
            <a:r>
              <a:rPr dirty="0" spc="-5"/>
              <a:t> </a:t>
            </a:r>
            <a:r>
              <a:rPr dirty="0"/>
              <a:t> </a:t>
            </a:r>
            <a:r>
              <a:rPr dirty="0" spc="-30"/>
              <a:t> </a:t>
            </a:r>
            <a:r>
              <a:rPr dirty="0"/>
              <a:t>0</a:t>
            </a:r>
            <a:r>
              <a:rPr dirty="0" spc="5"/>
              <a:t>1</a:t>
            </a:r>
            <a:r>
              <a:rPr dirty="0" spc="5"/>
              <a:t>8</a:t>
            </a:r>
            <a:r>
              <a:rPr dirty="0" spc="-30"/>
              <a:t> </a:t>
            </a:r>
            <a:r>
              <a:rPr dirty="0" spc="-25"/>
              <a:t>HT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40"/>
              <a:t> </a:t>
            </a:r>
            <a:r>
              <a:rPr dirty="0" spc="5"/>
              <a:t>a</a:t>
            </a:r>
            <a:r>
              <a:rPr dirty="0" spc="210"/>
              <a:t> </a:t>
            </a:r>
            <a:r>
              <a:rPr dirty="0"/>
              <a:t>d</a:t>
            </a:r>
            <a:r>
              <a:rPr dirty="0" spc="-55"/>
              <a:t> </a:t>
            </a:r>
            <a:r>
              <a:rPr dirty="0" spc="-85"/>
              <a:t>C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822830"/>
            <a:ext cx="7750175" cy="156210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355600" marR="5080" indent="-342900">
              <a:lnSpc>
                <a:spcPts val="3890"/>
              </a:lnSpc>
              <a:spcBef>
                <a:spcPts val="585"/>
              </a:spcBef>
              <a:buClr>
                <a:srgbClr val="404040"/>
              </a:buClr>
              <a:buFont typeface="Arial"/>
              <a:buChar char="•"/>
              <a:tabLst>
                <a:tab pos="745490" algn="l"/>
                <a:tab pos="746125" algn="l"/>
                <a:tab pos="866775" algn="l"/>
                <a:tab pos="2102485" algn="l"/>
                <a:tab pos="2918460" algn="l"/>
                <a:tab pos="3390900" algn="l"/>
                <a:tab pos="3790950" algn="l"/>
                <a:tab pos="5192395" algn="l"/>
                <a:tab pos="7611745" algn="l"/>
              </a:tabLst>
            </a:pPr>
            <a:r>
              <a:rPr dirty="0"/>
              <a:t>	</a:t>
            </a: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18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25">
                <a:solidFill>
                  <a:srgbClr val="404040"/>
                </a:solidFill>
                <a:latin typeface="Arial"/>
                <a:cs typeface="Arial"/>
              </a:rPr>
              <a:t>4</a:t>
            </a:r>
            <a:r>
              <a:rPr dirty="0" sz="3600" spc="-5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14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1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0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-570">
                <a:solidFill>
                  <a:srgbClr val="404040"/>
                </a:solidFill>
                <a:latin typeface="Arial"/>
                <a:cs typeface="Arial"/>
              </a:rPr>
              <a:t>g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a		</a:t>
            </a:r>
            <a:r>
              <a:rPr dirty="0" sz="3600" spc="5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0">
                <a:solidFill>
                  <a:srgbClr val="404040"/>
                </a:solidFill>
                <a:latin typeface="Arial"/>
                <a:cs typeface="Arial"/>
              </a:rPr>
              <a:t>a</a:t>
            </a:r>
            <a:endParaRPr sz="3600">
              <a:latin typeface="Arial"/>
              <a:cs typeface="Arial"/>
            </a:endParaRPr>
          </a:p>
          <a:p>
            <a:pPr marL="355600">
              <a:lnSpc>
                <a:spcPts val="3829"/>
              </a:lnSpc>
              <a:tabLst>
                <a:tab pos="876300" algn="l"/>
                <a:tab pos="1378585" algn="l"/>
              </a:tabLst>
            </a:pP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03537" y="2810636"/>
            <a:ext cx="342646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9840" algn="l"/>
                <a:tab pos="2526030" algn="l"/>
              </a:tabLst>
            </a:pPr>
            <a:r>
              <a:rPr dirty="0" sz="3600" spc="-40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600" spc="-10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75">
                <a:solidFill>
                  <a:srgbClr val="404040"/>
                </a:solidFill>
                <a:latin typeface="Arial"/>
                <a:cs typeface="Arial"/>
              </a:rPr>
              <a:t>The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1814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90">
                <a:solidFill>
                  <a:srgbClr val="404040"/>
                </a:solidFill>
                <a:latin typeface="Arial"/>
                <a:cs typeface="Arial"/>
              </a:rPr>
              <a:t>ag	</a:t>
            </a:r>
            <a:r>
              <a:rPr dirty="0" sz="3600" spc="15">
                <a:solidFill>
                  <a:srgbClr val="404040"/>
                </a:solidFill>
                <a:latin typeface="Arial"/>
                <a:cs typeface="Arial"/>
              </a:rPr>
              <a:t>a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76296" y="3304413"/>
            <a:ext cx="286639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63470" algn="l"/>
                <a:tab pos="2735580" algn="l"/>
              </a:tabLst>
            </a:pP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4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180">
                <a:solidFill>
                  <a:srgbClr val="404040"/>
                </a:solidFill>
                <a:latin typeface="Arial"/>
                <a:cs typeface="Arial"/>
              </a:rPr>
              <a:t>T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8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3908297"/>
            <a:ext cx="615886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2365" indent="-1130300">
              <a:lnSpc>
                <a:spcPct val="100000"/>
              </a:lnSpc>
              <a:spcBef>
                <a:spcPts val="100"/>
              </a:spcBef>
              <a:buChar char="•"/>
              <a:tabLst>
                <a:tab pos="1142365" algn="l"/>
                <a:tab pos="1143000" algn="l"/>
                <a:tab pos="2131695" algn="l"/>
                <a:tab pos="5560060" algn="l"/>
              </a:tabLst>
            </a:pP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5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3600" spc="15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60">
                <a:solidFill>
                  <a:srgbClr val="404040"/>
                </a:solidFill>
                <a:latin typeface="Arial"/>
                <a:cs typeface="Arial"/>
              </a:rPr>
              <a:t>g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h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105">
                <a:solidFill>
                  <a:srgbClr val="404040"/>
                </a:solidFill>
                <a:latin typeface="Arial"/>
                <a:cs typeface="Arial"/>
              </a:rPr>
              <a:t>l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190">
                <a:solidFill>
                  <a:srgbClr val="404040"/>
                </a:solidFill>
                <a:latin typeface="Arial"/>
                <a:cs typeface="Arial"/>
              </a:rPr>
              <a:t>m</a:t>
            </a:r>
            <a:r>
              <a:rPr dirty="0" sz="3600" spc="33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0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880">
                <a:solidFill>
                  <a:srgbClr val="404040"/>
                </a:solidFill>
                <a:latin typeface="Arial"/>
                <a:cs typeface="Arial"/>
              </a:rPr>
              <a:t>f</a:t>
            </a:r>
            <a:endParaRPr sz="3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88082" y="2316302"/>
            <a:ext cx="5281930" cy="2166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4105"/>
              </a:lnSpc>
              <a:spcBef>
                <a:spcPts val="100"/>
              </a:spcBef>
              <a:tabLst>
                <a:tab pos="808355" algn="l"/>
                <a:tab pos="1290320" algn="l"/>
                <a:tab pos="1750695" algn="l"/>
                <a:tab pos="2150745" algn="l"/>
                <a:tab pos="3005455" algn="l"/>
                <a:tab pos="4042410" algn="l"/>
                <a:tab pos="4784725" algn="l"/>
              </a:tabLst>
            </a:pPr>
            <a:r>
              <a:rPr dirty="0" sz="3600" spc="75">
                <a:solidFill>
                  <a:srgbClr val="404040"/>
                </a:solidFill>
                <a:latin typeface="Arial"/>
                <a:cs typeface="Arial"/>
              </a:rPr>
              <a:t>ib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-7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	e	e	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3600" spc="-335">
                <a:solidFill>
                  <a:srgbClr val="404040"/>
                </a:solidFill>
                <a:latin typeface="Arial"/>
                <a:cs typeface="Arial"/>
              </a:rPr>
              <a:t>le</a:t>
            </a:r>
            <a:r>
              <a:rPr dirty="0" sz="3600" spc="-32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 marL="4796790">
              <a:lnSpc>
                <a:spcPts val="4105"/>
              </a:lnSpc>
            </a:pP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750">
              <a:latin typeface="Arial"/>
              <a:cs typeface="Arial"/>
            </a:endParaRPr>
          </a:p>
          <a:p>
            <a:pPr marL="4792345">
              <a:lnSpc>
                <a:spcPct val="100000"/>
              </a:lnSpc>
            </a:pPr>
            <a:r>
              <a:rPr dirty="0" sz="3600" spc="484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8839" y="4402073"/>
            <a:ext cx="6299835" cy="106807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  <a:tabLst>
                <a:tab pos="738505" algn="l"/>
                <a:tab pos="1148080" algn="l"/>
                <a:tab pos="1534160" algn="l"/>
                <a:tab pos="2503805" algn="l"/>
                <a:tab pos="2912745" algn="l"/>
                <a:tab pos="3446779" algn="l"/>
                <a:tab pos="3665220" algn="l"/>
                <a:tab pos="5126355" algn="l"/>
              </a:tabLst>
            </a:pP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3600" spc="-19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ce	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3600" spc="484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</a:t>
            </a:r>
            <a:r>
              <a:rPr dirty="0" sz="3600" spc="-9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1085">
                <a:solidFill>
                  <a:srgbClr val="404040"/>
                </a:solidFill>
                <a:latin typeface="Arial"/>
                <a:cs typeface="Arial"/>
              </a:rPr>
              <a:t>&lt;		</a:t>
            </a:r>
            <a:r>
              <a:rPr dirty="0" sz="3600" spc="-204">
                <a:solidFill>
                  <a:srgbClr val="404040"/>
                </a:solidFill>
                <a:latin typeface="Arial"/>
                <a:cs typeface="Arial"/>
              </a:rPr>
              <a:t>ike</a:t>
            </a:r>
            <a:r>
              <a:rPr dirty="0" sz="3600" spc="-3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225">
                <a:solidFill>
                  <a:srgbClr val="404040"/>
                </a:solidFill>
                <a:latin typeface="Arial"/>
                <a:cs typeface="Arial"/>
              </a:rPr>
              <a:t>&gt;</a:t>
            </a:r>
            <a:r>
              <a:rPr dirty="0" sz="3600" spc="-7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0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35">
                <a:solidFill>
                  <a:srgbClr val="404040"/>
                </a:solidFill>
                <a:latin typeface="Arial"/>
                <a:cs typeface="Arial"/>
              </a:rPr>
              <a:t>d </a:t>
            </a:r>
            <a:r>
              <a:rPr dirty="0" sz="3600" spc="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60">
                <a:solidFill>
                  <a:srgbClr val="404040"/>
                </a:solidFill>
                <a:latin typeface="Arial"/>
                <a:cs typeface="Arial"/>
              </a:rPr>
              <a:t>he </a:t>
            </a:r>
            <a:r>
              <a:rPr dirty="0" sz="3600" spc="-35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45">
                <a:solidFill>
                  <a:srgbClr val="404040"/>
                </a:solidFill>
                <a:latin typeface="Arial"/>
                <a:cs typeface="Arial"/>
              </a:rPr>
              <a:t>a	</a:t>
            </a:r>
            <a:r>
              <a:rPr dirty="0" sz="3600" spc="75">
                <a:solidFill>
                  <a:srgbClr val="404040"/>
                </a:solidFill>
                <a:latin typeface="Arial"/>
                <a:cs typeface="Arial"/>
              </a:rPr>
              <a:t>ib		</a:t>
            </a:r>
            <a:r>
              <a:rPr dirty="0" sz="3600" spc="-770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3600" spc="56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-360">
                <a:solidFill>
                  <a:srgbClr val="404040"/>
                </a:solidFill>
                <a:latin typeface="Arial"/>
                <a:cs typeface="Arial"/>
              </a:rPr>
              <a:t>bg</a:t>
            </a:r>
            <a:r>
              <a:rPr dirty="0" sz="3600" spc="-18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3600" spc="245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3600" spc="1010">
                <a:solidFill>
                  <a:srgbClr val="404040"/>
                </a:solidFill>
                <a:latin typeface="Arial"/>
                <a:cs typeface="Arial"/>
              </a:rPr>
              <a:t>l	</a:t>
            </a:r>
            <a:r>
              <a:rPr dirty="0" sz="3600" spc="-45">
                <a:solidFill>
                  <a:srgbClr val="404040"/>
                </a:solidFill>
                <a:latin typeface="Arial"/>
                <a:cs typeface="Arial"/>
              </a:rPr>
              <a:t>.</a:t>
            </a:r>
            <a:r>
              <a:rPr dirty="0" sz="3600" spc="-15">
                <a:solidFill>
                  <a:srgbClr val="404040"/>
                </a:solidFill>
                <a:latin typeface="Arial"/>
                <a:cs typeface="Arial"/>
              </a:rPr>
              <a:t> </a:t>
            </a:r>
            <a:endParaRPr sz="3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5488940"/>
            <a:ext cx="12820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770890" algn="l"/>
              </a:tabLst>
            </a:pPr>
            <a:r>
              <a:rPr dirty="0" sz="2400" spc="-10">
                <a:solidFill>
                  <a:srgbClr val="404040"/>
                </a:solidFill>
                <a:latin typeface="Arial"/>
                <a:cs typeface="Arial"/>
              </a:rPr>
              <a:t>(</a:t>
            </a:r>
            <a:r>
              <a:rPr dirty="0" sz="2400" spc="60">
                <a:solidFill>
                  <a:srgbClr val="404040"/>
                </a:solidFill>
                <a:latin typeface="Arial"/>
                <a:cs typeface="Arial"/>
              </a:rPr>
              <a:t>i</a:t>
            </a:r>
            <a:r>
              <a:rPr dirty="0" sz="2400" spc="-515">
                <a:solidFill>
                  <a:srgbClr val="404040"/>
                </a:solidFill>
                <a:latin typeface="Arial"/>
                <a:cs typeface="Arial"/>
              </a:rPr>
              <a:t>e</a:t>
            </a:r>
            <a:r>
              <a:rPr dirty="0" sz="2400">
                <a:solidFill>
                  <a:srgbClr val="404040"/>
                </a:solidFill>
                <a:latin typeface="Arial"/>
                <a:cs typeface="Arial"/>
              </a:rPr>
              <a:t>	</a:t>
            </a:r>
            <a:r>
              <a:rPr dirty="0" sz="2400" spc="-65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400" spc="-725">
                <a:solidFill>
                  <a:srgbClr val="404040"/>
                </a:solidFill>
                <a:latin typeface="Arial"/>
                <a:cs typeface="Arial"/>
              </a:rPr>
              <a:t>&lt;</a:t>
            </a:r>
            <a:r>
              <a:rPr dirty="0" sz="2400" spc="-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400" spc="70">
                <a:solidFill>
                  <a:srgbClr val="404040"/>
                </a:solidFill>
                <a:latin typeface="Arial"/>
                <a:cs typeface="Arial"/>
              </a:rPr>
              <a:t>c</a:t>
            </a:r>
            <a:r>
              <a:rPr dirty="0" sz="2400" spc="-515">
                <a:solidFill>
                  <a:srgbClr val="404040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128520" y="5488940"/>
            <a:ext cx="50431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130" algn="l"/>
                <a:tab pos="1037590" algn="l"/>
                <a:tab pos="1393825" algn="l"/>
              </a:tabLst>
            </a:pPr>
            <a:r>
              <a:rPr dirty="0" sz="2400" spc="-515">
                <a:solidFill>
                  <a:srgbClr val="404040"/>
                </a:solidFill>
                <a:latin typeface="Arial"/>
                <a:cs typeface="Arial"/>
              </a:rPr>
              <a:t>e	</a:t>
            </a:r>
            <a:r>
              <a:rPr dirty="0" sz="2400" spc="-245">
                <a:solidFill>
                  <a:srgbClr val="404040"/>
                </a:solidFill>
                <a:latin typeface="Arial"/>
                <a:cs typeface="Arial"/>
              </a:rPr>
              <a:t>bg</a:t>
            </a:r>
            <a:r>
              <a:rPr dirty="0" sz="2400" spc="-130">
                <a:solidFill>
                  <a:srgbClr val="404040"/>
                </a:solidFill>
                <a:latin typeface="Arial"/>
                <a:cs typeface="Arial"/>
              </a:rPr>
              <a:t> </a:t>
            </a:r>
            <a:r>
              <a:rPr dirty="0" sz="2400" spc="160">
                <a:solidFill>
                  <a:srgbClr val="404040"/>
                </a:solidFill>
                <a:latin typeface="Arial"/>
                <a:cs typeface="Arial"/>
              </a:rPr>
              <a:t>c	</a:t>
            </a:r>
            <a:r>
              <a:rPr dirty="0" sz="2400" spc="670">
                <a:solidFill>
                  <a:srgbClr val="404040"/>
                </a:solidFill>
                <a:latin typeface="Arial"/>
                <a:cs typeface="Arial"/>
              </a:rPr>
              <a:t>l	</a:t>
            </a:r>
            <a:r>
              <a:rPr dirty="0" sz="2400" spc="10">
                <a:solidFill>
                  <a:srgbClr val="404040"/>
                </a:solidFill>
                <a:latin typeface="Arial"/>
                <a:cs typeface="Arial"/>
              </a:rPr>
              <a:t>=“blue”&gt;Content&lt;/center&gt;)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gfurman</dc:creator>
  <dc:title>Discovery Toxicology</dc:title>
  <dcterms:created xsi:type="dcterms:W3CDTF">2022-01-08T20:13:52Z</dcterms:created>
  <dcterms:modified xsi:type="dcterms:W3CDTF">2022-01-08T20:13:52Z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2022-01-08T00:00:00Z</vt:filetime>
  </property>
</Properties>
</file>