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"/>
  </p:notesMasterIdLst>
  <p:sldIdLst>
    <p:sldId id="282" r:id="rId2"/>
    <p:sldId id="257" r:id="rId3"/>
    <p:sldId id="283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08"/>
  </p:normalViewPr>
  <p:slideViewPr>
    <p:cSldViewPr>
      <p:cViewPr varScale="1">
        <p:scale>
          <a:sx n="124" d="100"/>
          <a:sy n="124" d="100"/>
        </p:scale>
        <p:origin x="128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B66ED-EC10-4946-A44B-0BD66CEB459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22110-838B-674A-A7F8-9764465D3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E9F1A-EFE4-BD44-8B18-7B9B2E9614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2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A6F9-DD68-DD48-B2E7-5352F901995D}" type="datetime1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01807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16AB4-541B-5245-8721-2960AC1AFEEC}" type="datetime1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55481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6BF1-542F-0244-BB12-6F80E2B97BE5}" type="datetime1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45475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6CFF-6456-5C40-A243-2A97E6D44E57}" type="datetime1">
              <a:rPr lang="en-US" smtClean="0"/>
              <a:t>9/28/20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51943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1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Roboto Light" panose="02000000000000000000" pitchFamily="2" charset="0"/>
                <a:ea typeface="Roboto Light" panose="02000000000000000000" pitchFamily="2" charset="0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Oval 6"/>
          <p:cNvSpPr/>
          <p:nvPr/>
        </p:nvSpPr>
        <p:spPr>
          <a:xfrm>
            <a:off x="4495800" y="3924301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4695825" y="3924301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>
          <a:xfrm>
            <a:off x="4296728" y="3924301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5375-2DE2-6B41-ACBF-532B756EC189}" type="datetime1">
              <a:rPr lang="en-US" smtClean="0"/>
              <a:t>9/28/20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10020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/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 sz="1600"/>
            </a:lvl2pPr>
            <a:lvl3pPr marL="11430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/>
            </a:lvl3pPr>
            <a:lvl4pPr marL="16002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Click to edit Master text styles</a:t>
            </a:r>
          </a:p>
          <a:p>
            <a:pPr marL="342900" marR="0" lvl="1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Second level</a:t>
            </a:r>
          </a:p>
          <a:p>
            <a:pPr marL="342900" marR="0" lvl="2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Third level</a:t>
            </a:r>
          </a:p>
          <a:p>
            <a:pPr marL="342900" marR="0" lvl="3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Fourth level</a:t>
            </a:r>
          </a:p>
          <a:p>
            <a:pPr marL="342900" marR="0" lvl="4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2585F0-C266-F344-85C3-29BC9E905AAB}" type="datetime1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01750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2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9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052874D-7204-0E4C-828E-2021A69733D4}" type="datetime1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64661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C4A-4710-834D-81C1-9CC7E5E11FBE}" type="datetime1">
              <a:rPr lang="en-US" smtClean="0"/>
              <a:t>9/28/20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40998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F6E-C7EA-6A4D-A213-BD727BDB1D22}" type="datetime1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32347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9" y="266701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9" y="273052"/>
            <a:ext cx="4995863" cy="5853113"/>
          </a:xfrm>
        </p:spPr>
        <p:txBody>
          <a:bodyPr/>
          <a:lstStyle>
            <a:lvl1pPr>
              <a:defRPr sz="36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9" y="2438401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9EC1-CF78-A046-A158-B9D11E79F72B}" type="datetime1">
              <a:rPr lang="en-US" smtClean="0"/>
              <a:t>9/28/20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61300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49945"/>
            <a:ext cx="5711824" cy="895351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064345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731595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D87-A799-F24B-82CF-47B7FEE7EEB4}" type="datetime1">
              <a:rPr lang="en-US" smtClean="0"/>
              <a:t>9/28/20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81765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7557"/>
            <a:ext cx="8229600" cy="4008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088" y="6273166"/>
            <a:ext cx="132745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00">
                <a:solidFill>
                  <a:srgbClr val="747678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116964BD-C9C2-A74B-A0EC-62D327612B89}" type="datetime1">
              <a:rPr lang="en-US" smtClean="0"/>
              <a:t>9/28/20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35" y="6273166"/>
            <a:ext cx="418453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000">
                <a:solidFill>
                  <a:srgbClr val="747678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801579"/>
            <a:ext cx="9144000" cy="0"/>
          </a:xfrm>
          <a:prstGeom prst="line">
            <a:avLst/>
          </a:prstGeom>
          <a:ln w="101600" cmpd="sng">
            <a:solidFill>
              <a:srgbClr val="FDB9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124" y="6361783"/>
            <a:ext cx="1833880" cy="31157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5778" y="6263463"/>
            <a:ext cx="5073448" cy="40989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000">
                <a:solidFill>
                  <a:srgbClr val="747678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49054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b="0" i="0" u="none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Roboto Light"/>
          <a:ea typeface="+mj-ea"/>
          <a:cs typeface="Roboto Light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36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buFont typeface="Courier New" pitchFamily="49" charset="0"/>
        <a:buChar char="o"/>
        <a:defRPr sz="2400" b="0" i="0" u="none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buFont typeface="Courier New" pitchFamily="49" charset="0"/>
        <a:buChar char="o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Session #1</a:t>
            </a: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4ECD2-158B-9349-A3A3-26A827CB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0600" y="6273166"/>
            <a:ext cx="6088626" cy="409893"/>
          </a:xfrm>
        </p:spPr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 dirty="0"/>
              <a:t>© Kristian </a:t>
            </a:r>
            <a:r>
              <a:rPr lang="en-US" spc="-5" dirty="0" err="1"/>
              <a:t>Secor</a:t>
            </a:r>
            <a:r>
              <a:rPr lang="en-US" spc="-5" dirty="0"/>
              <a:t> 2020 UC San Diego Extension Online Learning Course: User Interface Design</a:t>
            </a:r>
          </a:p>
        </p:txBody>
      </p:sp>
    </p:spTree>
    <p:extLst>
      <p:ext uri="{BB962C8B-B14F-4D97-AF65-F5344CB8AC3E}">
        <p14:creationId xmlns:p14="http://schemas.microsoft.com/office/powerpoint/2010/main" val="258192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050484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Lookup</a:t>
            </a:r>
            <a:r>
              <a:rPr spc="-90" dirty="0"/>
              <a:t> </a:t>
            </a:r>
            <a:r>
              <a:rPr dirty="0"/>
              <a:t>Patterns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2"/>
          </p:nvPr>
        </p:nvSpPr>
        <p:spPr>
          <a:xfrm>
            <a:off x="1143000" y="6378784"/>
            <a:ext cx="593622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524420"/>
            <a:ext cx="3258820" cy="23672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Auto-Complete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Live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Suggest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Live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Search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Refining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Search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7A79-FAA5-BB49-81D3-124D3A8FB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2ACE7-F28B-B445-BC3C-565E64A6B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EC4C3-6B43-574F-961C-868B872865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3</a:t>
            </a:fld>
            <a:endParaRPr lang="en-US" spc="-5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15BA8-58C5-C744-9BDC-9DE3193C8C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70409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SD" id="{F16B8159-4A4C-AE44-85EF-F5A1A5C186DD}" vid="{D41D6EC6-3691-8449-942F-916956920D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</TotalTime>
  <Words>61</Words>
  <Application>Microsoft Macintosh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Courier New</vt:lpstr>
      <vt:lpstr>News Gothic MT</vt:lpstr>
      <vt:lpstr>Roboto</vt:lpstr>
      <vt:lpstr>Roboto Light</vt:lpstr>
      <vt:lpstr>Wingdings</vt:lpstr>
      <vt:lpstr>Executive</vt:lpstr>
      <vt:lpstr>Session #1</vt:lpstr>
      <vt:lpstr>Lookup Patterns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#1</dc:title>
  <dc:creator>Kristian Secor</dc:creator>
  <cp:lastModifiedBy>Kristian Secor</cp:lastModifiedBy>
  <cp:revision>4</cp:revision>
  <dcterms:created xsi:type="dcterms:W3CDTF">2020-09-28T15:26:15Z</dcterms:created>
  <dcterms:modified xsi:type="dcterms:W3CDTF">2020-09-28T16:09:00Z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2018-11-24T00:00:00Z</vt:filetime>
  </property>
</Properties>
</file>