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D7C"/>
    <a:srgbClr val="216093"/>
    <a:srgbClr val="91B0C9"/>
    <a:srgbClr val="F4FBF8"/>
    <a:srgbClr val="A1CC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06"/>
    <p:restoredTop sz="94649"/>
  </p:normalViewPr>
  <p:slideViewPr>
    <p:cSldViewPr snapToGrid="0" snapToObjects="1" showGuides="1">
      <p:cViewPr varScale="1">
        <p:scale>
          <a:sx n="119" d="100"/>
          <a:sy n="119" d="100"/>
        </p:scale>
        <p:origin x="187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E2274-7AA5-1B47-BEF7-FE3E3BA0CBAA}" type="datetimeFigureOut">
              <a:rPr lang="en-US" smtClean="0"/>
              <a:t>11/20/19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7A3F4-7F6C-8A4D-AC33-3331AD6C2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016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E2274-7AA5-1B47-BEF7-FE3E3BA0CBAA}" type="datetimeFigureOut">
              <a:rPr lang="en-US" smtClean="0"/>
              <a:t>11/20/19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7A3F4-7F6C-8A4D-AC33-3331AD6C2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86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E2274-7AA5-1B47-BEF7-FE3E3BA0CBAA}" type="datetimeFigureOut">
              <a:rPr lang="en-US" smtClean="0"/>
              <a:t>11/20/19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7A3F4-7F6C-8A4D-AC33-3331AD6C2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903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E2274-7AA5-1B47-BEF7-FE3E3BA0CBAA}" type="datetimeFigureOut">
              <a:rPr lang="en-US" smtClean="0"/>
              <a:t>11/20/19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7A3F4-7F6C-8A4D-AC33-3331AD6C2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0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E2274-7AA5-1B47-BEF7-FE3E3BA0CBAA}" type="datetimeFigureOut">
              <a:rPr lang="en-US" smtClean="0"/>
              <a:t>11/20/19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7A3F4-7F6C-8A4D-AC33-3331AD6C2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718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E2274-7AA5-1B47-BEF7-FE3E3BA0CBAA}" type="datetimeFigureOut">
              <a:rPr lang="en-US" smtClean="0"/>
              <a:t>11/20/19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7A3F4-7F6C-8A4D-AC33-3331AD6C2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31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E2274-7AA5-1B47-BEF7-FE3E3BA0CBAA}" type="datetimeFigureOut">
              <a:rPr lang="en-US" smtClean="0"/>
              <a:t>11/20/19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7A3F4-7F6C-8A4D-AC33-3331AD6C2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220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E2274-7AA5-1B47-BEF7-FE3E3BA0CBAA}" type="datetimeFigureOut">
              <a:rPr lang="en-US" smtClean="0"/>
              <a:t>11/20/19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7A3F4-7F6C-8A4D-AC33-3331AD6C2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360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E2274-7AA5-1B47-BEF7-FE3E3BA0CBAA}" type="datetimeFigureOut">
              <a:rPr lang="en-US" smtClean="0"/>
              <a:t>11/20/19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7A3F4-7F6C-8A4D-AC33-3331AD6C2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72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E2274-7AA5-1B47-BEF7-FE3E3BA0CBAA}" type="datetimeFigureOut">
              <a:rPr lang="en-US" smtClean="0"/>
              <a:t>11/20/19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7A3F4-7F6C-8A4D-AC33-3331AD6C2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307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E2274-7AA5-1B47-BEF7-FE3E3BA0CBAA}" type="datetimeFigureOut">
              <a:rPr lang="en-US" smtClean="0"/>
              <a:t>11/20/19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7A3F4-7F6C-8A4D-AC33-3331AD6C2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13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E2274-7AA5-1B47-BEF7-FE3E3BA0CBAA}" type="datetimeFigureOut">
              <a:rPr lang="en-US" smtClean="0"/>
              <a:t>11/20/19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7A3F4-7F6C-8A4D-AC33-3331AD6C2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429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A2B50C15-499D-5E46-8B19-D91725A4CF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51066" y="-906450"/>
            <a:ext cx="6605190" cy="991020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E3A8FFF-E752-FB49-80E8-C3B585D60E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0058400" cy="7772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7F2A962-7FD1-C642-B740-C2F6BE5676AA}"/>
              </a:ext>
            </a:extLst>
          </p:cNvPr>
          <p:cNvSpPr txBox="1"/>
          <p:nvPr/>
        </p:nvSpPr>
        <p:spPr>
          <a:xfrm>
            <a:off x="5454124" y="120307"/>
            <a:ext cx="461503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0" dirty="0">
                <a:solidFill>
                  <a:srgbClr val="1D3D7C"/>
                </a:solidFill>
              </a:rPr>
              <a:t>Class or event title</a:t>
            </a:r>
          </a:p>
          <a:p>
            <a:r>
              <a:rPr lang="en-US" sz="2200" dirty="0">
                <a:solidFill>
                  <a:srgbClr val="1D3D7C"/>
                </a:solidFill>
              </a:rPr>
              <a:t>(Include class name, min 60-75 </a:t>
            </a:r>
            <a:r>
              <a:rPr lang="en-US" sz="2200" dirty="0" err="1">
                <a:solidFill>
                  <a:srgbClr val="1D3D7C"/>
                </a:solidFill>
              </a:rPr>
              <a:t>pt</a:t>
            </a:r>
            <a:r>
              <a:rPr lang="en-US" sz="2200" dirty="0">
                <a:solidFill>
                  <a:srgbClr val="1D3D7C"/>
                </a:solidFill>
              </a:rPr>
              <a:t> font)</a:t>
            </a:r>
            <a:endParaRPr lang="en-US" sz="10000" dirty="0">
              <a:solidFill>
                <a:srgbClr val="1D3D7C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64334-03BA-F345-9D73-2C9E0959DAE1}"/>
              </a:ext>
            </a:extLst>
          </p:cNvPr>
          <p:cNvSpPr txBox="1"/>
          <p:nvPr/>
        </p:nvSpPr>
        <p:spPr>
          <a:xfrm>
            <a:off x="5454124" y="3578024"/>
            <a:ext cx="40448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10 to 25 words Max. Font Size 24 Min……</a:t>
            </a:r>
            <a:r>
              <a:rPr lang="en-US" sz="2400" i="1" dirty="0"/>
              <a:t>Description Subtitle</a:t>
            </a:r>
          </a:p>
          <a:p>
            <a:r>
              <a:rPr lang="en-US" sz="2400" dirty="0"/>
              <a:t>Ut </a:t>
            </a:r>
            <a:r>
              <a:rPr lang="en-US" sz="2400" dirty="0" err="1"/>
              <a:t>wisi</a:t>
            </a:r>
            <a:r>
              <a:rPr lang="en-US" sz="2400" dirty="0"/>
              <a:t> </a:t>
            </a:r>
            <a:r>
              <a:rPr lang="en-US" sz="2400" dirty="0" err="1"/>
              <a:t>enim</a:t>
            </a:r>
            <a:r>
              <a:rPr lang="en-US" sz="2400" dirty="0"/>
              <a:t> ad minim </a:t>
            </a:r>
            <a:r>
              <a:rPr lang="en-US" sz="2400" dirty="0" err="1"/>
              <a:t>veniam</a:t>
            </a:r>
            <a:r>
              <a:rPr lang="en-US" sz="2400" dirty="0"/>
              <a:t>, </a:t>
            </a:r>
            <a:r>
              <a:rPr lang="en-US" sz="2400" dirty="0" err="1"/>
              <a:t>quis</a:t>
            </a:r>
            <a:r>
              <a:rPr lang="en-US" sz="2400" dirty="0"/>
              <a:t> </a:t>
            </a:r>
            <a:r>
              <a:rPr lang="en-US" sz="2400" dirty="0" err="1"/>
              <a:t>nostrud</a:t>
            </a:r>
            <a:r>
              <a:rPr lang="en-US" sz="2400" dirty="0"/>
              <a:t> </a:t>
            </a:r>
            <a:r>
              <a:rPr lang="en-US" sz="2400" dirty="0" err="1"/>
              <a:t>exerci</a:t>
            </a:r>
            <a:r>
              <a:rPr lang="en-US" sz="2400" dirty="0"/>
              <a:t> </a:t>
            </a:r>
            <a:r>
              <a:rPr lang="en-US" sz="2400" dirty="0" err="1"/>
              <a:t>tation</a:t>
            </a:r>
            <a:r>
              <a:rPr lang="en-US" sz="2400" dirty="0"/>
              <a:t> </a:t>
            </a:r>
            <a:r>
              <a:rPr lang="en-US" sz="2400" dirty="0" err="1"/>
              <a:t>ullamcorper</a:t>
            </a:r>
            <a:r>
              <a:rPr lang="en-US" sz="2400" dirty="0"/>
              <a:t> </a:t>
            </a:r>
            <a:r>
              <a:rPr lang="en-US" sz="2400" dirty="0" err="1"/>
              <a:t>suscipit</a:t>
            </a:r>
            <a:r>
              <a:rPr lang="en-US" sz="2400" dirty="0"/>
              <a:t> </a:t>
            </a:r>
            <a:r>
              <a:rPr lang="en-US" sz="2400" dirty="0" err="1"/>
              <a:t>lobortis</a:t>
            </a:r>
            <a:r>
              <a:rPr lang="en-US" sz="2400" dirty="0"/>
              <a:t> </a:t>
            </a:r>
            <a:r>
              <a:rPr lang="en-US" sz="2400" dirty="0" err="1"/>
              <a:t>nisl</a:t>
            </a:r>
            <a:r>
              <a:rPr lang="en-US" sz="2400" dirty="0"/>
              <a:t> </a:t>
            </a:r>
            <a:r>
              <a:rPr lang="en-US" sz="2400" dirty="0" err="1"/>
              <a:t>ut</a:t>
            </a:r>
            <a:r>
              <a:rPr lang="en-US" sz="2400" dirty="0"/>
              <a:t> </a:t>
            </a:r>
            <a:r>
              <a:rPr lang="en-US" sz="2400" dirty="0" err="1"/>
              <a:t>aliquip</a:t>
            </a:r>
            <a:r>
              <a:rPr lang="en-US" sz="2400" dirty="0"/>
              <a:t> ex </a:t>
            </a:r>
            <a:r>
              <a:rPr lang="en-US" sz="2400" dirty="0" err="1"/>
              <a:t>ea</a:t>
            </a:r>
            <a:r>
              <a:rPr lang="en-US" sz="2400" dirty="0"/>
              <a:t> </a:t>
            </a:r>
            <a:r>
              <a:rPr lang="en-US" sz="2400" dirty="0" err="1"/>
              <a:t>commodo</a:t>
            </a:r>
            <a:r>
              <a:rPr lang="en-US" sz="2400" dirty="0"/>
              <a:t> </a:t>
            </a:r>
            <a:r>
              <a:rPr lang="en-US" sz="2400" dirty="0" err="1"/>
              <a:t>consequat</a:t>
            </a:r>
            <a:r>
              <a:rPr lang="en-US" sz="2400" dirty="0"/>
              <a:t>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4DBCD9-37E5-354E-8721-962B2097BAE1}"/>
              </a:ext>
            </a:extLst>
          </p:cNvPr>
          <p:cNvSpPr/>
          <p:nvPr/>
        </p:nvSpPr>
        <p:spPr>
          <a:xfrm flipV="1">
            <a:off x="5082989" y="3146884"/>
            <a:ext cx="5540188" cy="45719"/>
          </a:xfrm>
          <a:prstGeom prst="rect">
            <a:avLst/>
          </a:prstGeom>
          <a:solidFill>
            <a:srgbClr val="91B0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3C26FE1-67D6-C848-81AF-FD0E7444EFE9}"/>
              </a:ext>
            </a:extLst>
          </p:cNvPr>
          <p:cNvSpPr txBox="1"/>
          <p:nvPr/>
        </p:nvSpPr>
        <p:spPr>
          <a:xfrm>
            <a:off x="5540186" y="6825826"/>
            <a:ext cx="43460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Contact: Name Last Name</a:t>
            </a:r>
          </a:p>
          <a:p>
            <a:r>
              <a:rPr lang="en-US" sz="2400" dirty="0" err="1"/>
              <a:t>yourname@sdccd.edut</a:t>
            </a:r>
            <a:endParaRPr lang="en-US" sz="24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22F6277-D893-3443-94B0-07276CBD296D}"/>
              </a:ext>
            </a:extLst>
          </p:cNvPr>
          <p:cNvSpPr/>
          <p:nvPr/>
        </p:nvSpPr>
        <p:spPr>
          <a:xfrm flipV="1">
            <a:off x="5314278" y="6708905"/>
            <a:ext cx="5540188" cy="45719"/>
          </a:xfrm>
          <a:prstGeom prst="rect">
            <a:avLst/>
          </a:prstGeom>
          <a:solidFill>
            <a:srgbClr val="91B0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046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59</Words>
  <Application>Microsoft Macintosh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8</cp:revision>
  <cp:lastPrinted>2019-10-09T20:15:16Z</cp:lastPrinted>
  <dcterms:created xsi:type="dcterms:W3CDTF">2019-10-07T21:31:11Z</dcterms:created>
  <dcterms:modified xsi:type="dcterms:W3CDTF">2019-11-20T22:17:37Z</dcterms:modified>
</cp:coreProperties>
</file>