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D7C"/>
    <a:srgbClr val="A1C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6"/>
    <p:restoredTop sz="94643"/>
  </p:normalViewPr>
  <p:slideViewPr>
    <p:cSldViewPr snapToGrid="0" snapToObjects="1" showGuides="1">
      <p:cViewPr varScale="1">
        <p:scale>
          <a:sx n="110" d="100"/>
          <a:sy n="110" d="100"/>
        </p:scale>
        <p:origin x="9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1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6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3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E2274-7AA5-1B47-BEF7-FE3E3BA0CBAA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7A3F4-7F6C-8A4D-AC33-3331AD6C2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CF5859-DFFB-9144-AB4D-49C7F51D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613459" y="2546617"/>
            <a:ext cx="8298603" cy="5535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09E27-FF49-BF46-81AC-B2A560D3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664BBC-82D4-8140-8015-5CA03F61482E}"/>
              </a:ext>
            </a:extLst>
          </p:cNvPr>
          <p:cNvSpPr/>
          <p:nvPr/>
        </p:nvSpPr>
        <p:spPr>
          <a:xfrm>
            <a:off x="-185196" y="1769116"/>
            <a:ext cx="10376227" cy="777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2A962-7FD1-C642-B740-C2F6BE5676AA}"/>
              </a:ext>
            </a:extLst>
          </p:cNvPr>
          <p:cNvSpPr txBox="1"/>
          <p:nvPr/>
        </p:nvSpPr>
        <p:spPr>
          <a:xfrm>
            <a:off x="193636" y="-61927"/>
            <a:ext cx="9656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T2 (class or event title)</a:t>
            </a:r>
          </a:p>
          <a:p>
            <a:r>
              <a:rPr lang="en-US" sz="2800" dirty="0">
                <a:solidFill>
                  <a:srgbClr val="002060"/>
                </a:solidFill>
              </a:rPr>
              <a:t>(Include class name, min 60-75 </a:t>
            </a:r>
            <a:r>
              <a:rPr lang="en-US" sz="2800" dirty="0" err="1">
                <a:solidFill>
                  <a:srgbClr val="002060"/>
                </a:solidFill>
              </a:rPr>
              <a:t>pt</a:t>
            </a:r>
            <a:r>
              <a:rPr lang="en-US" sz="2800" dirty="0">
                <a:solidFill>
                  <a:srgbClr val="002060"/>
                </a:solidFill>
              </a:rPr>
              <a:t> font)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64334-03BA-F345-9D73-2C9E0959DAE1}"/>
              </a:ext>
            </a:extLst>
          </p:cNvPr>
          <p:cNvSpPr txBox="1"/>
          <p:nvPr/>
        </p:nvSpPr>
        <p:spPr>
          <a:xfrm>
            <a:off x="107575" y="1831412"/>
            <a:ext cx="925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10 to 25 words Max. Font Size 24 Min……</a:t>
            </a:r>
            <a:r>
              <a:rPr lang="en-US" sz="2800" i="1" dirty="0">
                <a:solidFill>
                  <a:srgbClr val="002060"/>
                </a:solidFill>
              </a:rPr>
              <a:t>Description Subtitle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81C0F5-FB60-4E41-A00A-CE84F433A07D}"/>
              </a:ext>
            </a:extLst>
          </p:cNvPr>
          <p:cNvSpPr txBox="1"/>
          <p:nvPr/>
        </p:nvSpPr>
        <p:spPr>
          <a:xfrm>
            <a:off x="5712311" y="4037221"/>
            <a:ext cx="3818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Class #</a:t>
            </a:r>
          </a:p>
          <a:p>
            <a:r>
              <a:rPr lang="en-US" sz="4000" dirty="0">
                <a:solidFill>
                  <a:srgbClr val="002060"/>
                </a:solidFill>
              </a:rPr>
              <a:t>(Day)</a:t>
            </a:r>
          </a:p>
          <a:p>
            <a:r>
              <a:rPr lang="en-US" sz="4000" dirty="0">
                <a:solidFill>
                  <a:srgbClr val="002060"/>
                </a:solidFill>
              </a:rPr>
              <a:t>(Time)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DBCD9-37E5-354E-8721-962B2097BAE1}"/>
              </a:ext>
            </a:extLst>
          </p:cNvPr>
          <p:cNvSpPr/>
          <p:nvPr/>
        </p:nvSpPr>
        <p:spPr>
          <a:xfrm flipV="1">
            <a:off x="4163209" y="6726887"/>
            <a:ext cx="589519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C26FE1-67D6-C848-81AF-FD0E7444EFE9}"/>
              </a:ext>
            </a:extLst>
          </p:cNvPr>
          <p:cNvSpPr txBox="1"/>
          <p:nvPr/>
        </p:nvSpPr>
        <p:spPr>
          <a:xfrm>
            <a:off x="4937758" y="6836584"/>
            <a:ext cx="434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Contact: Name Last Name</a:t>
            </a:r>
          </a:p>
          <a:p>
            <a:r>
              <a:rPr lang="en-US" sz="2400" dirty="0" err="1">
                <a:solidFill>
                  <a:srgbClr val="002060"/>
                </a:solidFill>
              </a:rPr>
              <a:t>youremail@sdccd.edu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4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48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cp:lastPrinted>2019-11-20T20:57:20Z</cp:lastPrinted>
  <dcterms:created xsi:type="dcterms:W3CDTF">2019-10-07T21:31:11Z</dcterms:created>
  <dcterms:modified xsi:type="dcterms:W3CDTF">2019-11-20T21:08:45Z</dcterms:modified>
</cp:coreProperties>
</file>