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3/22/2020</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3/22/2020</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3/22/2020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3/22/2020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3/22/2020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3/22/2020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3/22/2020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3/22/2020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3/22/2020</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xd.adobe.com/view/4e250bd0-2ecd-45b2-7909-8648c08a5292-3814/" TargetMode="Externa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hyperlink" Target="https://pr.to/SS37DV/"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hyperlink" Target="https://pr.to/V36ET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0C3C8-DBE2-4479-8F80-211869830D7A}"/>
              </a:ext>
            </a:extLst>
          </p:cNvPr>
          <p:cNvSpPr>
            <a:spLocks noGrp="1"/>
          </p:cNvSpPr>
          <p:nvPr>
            <p:ph type="ctrTitle"/>
          </p:nvPr>
        </p:nvSpPr>
        <p:spPr>
          <a:xfrm>
            <a:off x="1915127" y="718484"/>
            <a:ext cx="8361229" cy="2098226"/>
          </a:xfrm>
        </p:spPr>
        <p:txBody>
          <a:bodyPr/>
          <a:lstStyle/>
          <a:p>
            <a:r>
              <a:rPr lang="en-US" sz="4400" dirty="0"/>
              <a:t>Waste free near me</a:t>
            </a:r>
            <a:br>
              <a:rPr lang="en-US" sz="5400" dirty="0"/>
            </a:br>
            <a:r>
              <a:rPr lang="en-US" sz="2400" dirty="0"/>
              <a:t> </a:t>
            </a:r>
            <a:br>
              <a:rPr lang="en-US" sz="5400" dirty="0"/>
            </a:br>
            <a:r>
              <a:rPr lang="en-US" sz="2000" dirty="0"/>
              <a:t>Final design Presentation</a:t>
            </a:r>
          </a:p>
        </p:txBody>
      </p:sp>
      <p:sp>
        <p:nvSpPr>
          <p:cNvPr id="3" name="Subtitle 2">
            <a:extLst>
              <a:ext uri="{FF2B5EF4-FFF2-40B4-BE49-F238E27FC236}">
                <a16:creationId xmlns:a16="http://schemas.microsoft.com/office/drawing/2014/main" id="{5DC2BAEA-9CAC-4F6C-9824-48D5C38F066D}"/>
              </a:ext>
            </a:extLst>
          </p:cNvPr>
          <p:cNvSpPr>
            <a:spLocks noGrp="1"/>
          </p:cNvSpPr>
          <p:nvPr>
            <p:ph type="subTitle" idx="1"/>
          </p:nvPr>
        </p:nvSpPr>
        <p:spPr>
          <a:xfrm>
            <a:off x="2679902" y="4718798"/>
            <a:ext cx="6831673" cy="1086237"/>
          </a:xfrm>
        </p:spPr>
        <p:txBody>
          <a:bodyPr>
            <a:normAutofit fontScale="85000" lnSpcReduction="20000"/>
          </a:bodyPr>
          <a:lstStyle/>
          <a:p>
            <a:r>
              <a:rPr lang="en-US" sz="2000" dirty="0"/>
              <a:t>Birgit </a:t>
            </a:r>
            <a:r>
              <a:rPr lang="en-US" sz="2000" dirty="0" err="1"/>
              <a:t>Pilve</a:t>
            </a:r>
            <a:endParaRPr lang="en-US" sz="2000" dirty="0"/>
          </a:p>
          <a:p>
            <a:r>
              <a:rPr lang="en-US" sz="2000" dirty="0"/>
              <a:t>Principles of User Experience</a:t>
            </a:r>
          </a:p>
          <a:p>
            <a:r>
              <a:rPr lang="en-US" sz="2000" dirty="0"/>
              <a:t>Professor </a:t>
            </a:r>
            <a:r>
              <a:rPr lang="en-US" sz="2000" dirty="0" err="1"/>
              <a:t>Secor</a:t>
            </a:r>
            <a:endParaRPr lang="en-US" sz="2000" dirty="0"/>
          </a:p>
          <a:p>
            <a:r>
              <a:rPr lang="en-US" sz="2000" dirty="0"/>
              <a:t>23 March 2020</a:t>
            </a:r>
          </a:p>
        </p:txBody>
      </p:sp>
      <p:pic>
        <p:nvPicPr>
          <p:cNvPr id="5" name="Picture 4">
            <a:extLst>
              <a:ext uri="{FF2B5EF4-FFF2-40B4-BE49-F238E27FC236}">
                <a16:creationId xmlns:a16="http://schemas.microsoft.com/office/drawing/2014/main" id="{B406E172-7953-4F2A-820E-AB2ED9886E1B}"/>
              </a:ext>
            </a:extLst>
          </p:cNvPr>
          <p:cNvPicPr>
            <a:picLocks noChangeAspect="1"/>
          </p:cNvPicPr>
          <p:nvPr/>
        </p:nvPicPr>
        <p:blipFill>
          <a:blip r:embed="rId2"/>
          <a:stretch>
            <a:fillRect/>
          </a:stretch>
        </p:blipFill>
        <p:spPr>
          <a:xfrm>
            <a:off x="5347733" y="3087750"/>
            <a:ext cx="1496009" cy="1360008"/>
          </a:xfrm>
          <a:prstGeom prst="rect">
            <a:avLst/>
          </a:prstGeom>
        </p:spPr>
      </p:pic>
    </p:spTree>
    <p:extLst>
      <p:ext uri="{BB962C8B-B14F-4D97-AF65-F5344CB8AC3E}">
        <p14:creationId xmlns:p14="http://schemas.microsoft.com/office/powerpoint/2010/main" val="1138468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629F8-555F-4543-ABB4-073B2024BB08}"/>
              </a:ext>
            </a:extLst>
          </p:cNvPr>
          <p:cNvSpPr>
            <a:spLocks noGrp="1"/>
          </p:cNvSpPr>
          <p:nvPr>
            <p:ph type="title"/>
          </p:nvPr>
        </p:nvSpPr>
        <p:spPr/>
        <p:txBody>
          <a:bodyPr/>
          <a:lstStyle/>
          <a:p>
            <a:r>
              <a:rPr lang="en-US" dirty="0"/>
              <a:t>Final Thoughts</a:t>
            </a:r>
          </a:p>
        </p:txBody>
      </p:sp>
      <p:sp>
        <p:nvSpPr>
          <p:cNvPr id="3" name="Content Placeholder 2">
            <a:extLst>
              <a:ext uri="{FF2B5EF4-FFF2-40B4-BE49-F238E27FC236}">
                <a16:creationId xmlns:a16="http://schemas.microsoft.com/office/drawing/2014/main" id="{6D3CF446-0F70-4D1E-9B29-FE8717413493}"/>
              </a:ext>
            </a:extLst>
          </p:cNvPr>
          <p:cNvSpPr>
            <a:spLocks noGrp="1"/>
          </p:cNvSpPr>
          <p:nvPr>
            <p:ph idx="1"/>
          </p:nvPr>
        </p:nvSpPr>
        <p:spPr>
          <a:xfrm>
            <a:off x="1371600" y="1837189"/>
            <a:ext cx="9601200" cy="4030211"/>
          </a:xfrm>
        </p:spPr>
        <p:txBody>
          <a:bodyPr/>
          <a:lstStyle/>
          <a:p>
            <a:r>
              <a:rPr lang="en-US" dirty="0"/>
              <a:t>Looking back on this project from start to finish, everything was completed fairly smoothly. I did overcome some hurdles, including learning which features to prioritize when it comes to importance and my current skillset. </a:t>
            </a:r>
          </a:p>
          <a:p>
            <a:r>
              <a:rPr lang="en-US" dirty="0"/>
              <a:t>Although most of the programs I used throughout this project were new to me, I consider learning how to use them and create a finished product a major success in my UX journey. </a:t>
            </a:r>
          </a:p>
          <a:p>
            <a:r>
              <a:rPr lang="en-US" dirty="0"/>
              <a:t>Overall, I am pleased with the outcome of Waste Free Near Me and would love to see it created in its full capacity someday. </a:t>
            </a:r>
          </a:p>
        </p:txBody>
      </p:sp>
    </p:spTree>
    <p:extLst>
      <p:ext uri="{BB962C8B-B14F-4D97-AF65-F5344CB8AC3E}">
        <p14:creationId xmlns:p14="http://schemas.microsoft.com/office/powerpoint/2010/main" val="2634922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72796-BA57-44EB-99BD-450B104D26CF}"/>
              </a:ext>
            </a:extLst>
          </p:cNvPr>
          <p:cNvSpPr>
            <a:spLocks noGrp="1"/>
          </p:cNvSpPr>
          <p:nvPr>
            <p:ph type="title"/>
          </p:nvPr>
        </p:nvSpPr>
        <p:spPr/>
        <p:txBody>
          <a:bodyPr/>
          <a:lstStyle/>
          <a:p>
            <a:r>
              <a:rPr lang="en-US" dirty="0"/>
              <a:t>Use Case </a:t>
            </a:r>
          </a:p>
        </p:txBody>
      </p:sp>
      <p:sp>
        <p:nvSpPr>
          <p:cNvPr id="6" name="Content Placeholder 5">
            <a:extLst>
              <a:ext uri="{FF2B5EF4-FFF2-40B4-BE49-F238E27FC236}">
                <a16:creationId xmlns:a16="http://schemas.microsoft.com/office/drawing/2014/main" id="{23AC581E-733A-4818-9653-F73C4A4C2583}"/>
              </a:ext>
            </a:extLst>
          </p:cNvPr>
          <p:cNvSpPr>
            <a:spLocks noGrp="1"/>
          </p:cNvSpPr>
          <p:nvPr>
            <p:ph idx="1"/>
          </p:nvPr>
        </p:nvSpPr>
        <p:spPr>
          <a:xfrm>
            <a:off x="1371600" y="1699404"/>
            <a:ext cx="9601200" cy="4167996"/>
          </a:xfrm>
        </p:spPr>
        <p:txBody>
          <a:bodyPr/>
          <a:lstStyle/>
          <a:p>
            <a:r>
              <a:rPr lang="en-US" dirty="0"/>
              <a:t>Environmental awareness is on the rise. With the prevalence of the internet, information about how to make your lifestyle more environmentally friendly is readily available and sustainability as a whole is growing in popularity</a:t>
            </a:r>
          </a:p>
          <a:p>
            <a:r>
              <a:rPr lang="en-US" dirty="0"/>
              <a:t>However, many people interested in making the switch have no idea where to begin</a:t>
            </a:r>
          </a:p>
          <a:p>
            <a:r>
              <a:rPr lang="en-US" dirty="0"/>
              <a:t>A solution to this? An app that would allow users to explore and recommend businesses that offer environmentally friendly services in their neighborhoods</a:t>
            </a:r>
          </a:p>
        </p:txBody>
      </p:sp>
      <p:pic>
        <p:nvPicPr>
          <p:cNvPr id="1028" name="Picture 4" descr="Image result for confused">
            <a:extLst>
              <a:ext uri="{FF2B5EF4-FFF2-40B4-BE49-F238E27FC236}">
                <a16:creationId xmlns:a16="http://schemas.microsoft.com/office/drawing/2014/main" id="{912E7BF3-9F30-47A9-B30A-AB2C87E34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6796" y="4495170"/>
            <a:ext cx="2398407" cy="1976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253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B2A9F-B3B1-4E7C-A1D5-2DB8A7556FE6}"/>
              </a:ext>
            </a:extLst>
          </p:cNvPr>
          <p:cNvSpPr>
            <a:spLocks noGrp="1"/>
          </p:cNvSpPr>
          <p:nvPr>
            <p:ph type="title"/>
          </p:nvPr>
        </p:nvSpPr>
        <p:spPr/>
        <p:txBody>
          <a:bodyPr/>
          <a:lstStyle/>
          <a:p>
            <a:r>
              <a:rPr lang="en-US" dirty="0"/>
              <a:t>Use Case</a:t>
            </a:r>
          </a:p>
        </p:txBody>
      </p:sp>
      <p:sp>
        <p:nvSpPr>
          <p:cNvPr id="3" name="Content Placeholder 2">
            <a:extLst>
              <a:ext uri="{FF2B5EF4-FFF2-40B4-BE49-F238E27FC236}">
                <a16:creationId xmlns:a16="http://schemas.microsoft.com/office/drawing/2014/main" id="{7D9A44EC-7963-4341-AC74-C09AA7FC88C3}"/>
              </a:ext>
            </a:extLst>
          </p:cNvPr>
          <p:cNvSpPr>
            <a:spLocks noGrp="1"/>
          </p:cNvSpPr>
          <p:nvPr>
            <p:ph idx="1"/>
          </p:nvPr>
        </p:nvSpPr>
        <p:spPr>
          <a:xfrm>
            <a:off x="1371600" y="1656272"/>
            <a:ext cx="9601200" cy="4211128"/>
          </a:xfrm>
        </p:spPr>
        <p:txBody>
          <a:bodyPr/>
          <a:lstStyle/>
          <a:p>
            <a:r>
              <a:rPr lang="en-US" dirty="0"/>
              <a:t>Through this app, users would be able to use their location to pull up a local map with recommendations based on what they are looking for</a:t>
            </a:r>
          </a:p>
          <a:p>
            <a:r>
              <a:rPr lang="en-US" dirty="0"/>
              <a:t>After an initial search, users would be able to see what products the business offers and what fellow users have to say about them</a:t>
            </a:r>
          </a:p>
          <a:p>
            <a:r>
              <a:rPr lang="en-US" dirty="0"/>
              <a:t>Then, a simple click would redirect them into their preferred Maps application for directions</a:t>
            </a:r>
          </a:p>
        </p:txBody>
      </p:sp>
    </p:spTree>
    <p:extLst>
      <p:ext uri="{BB962C8B-B14F-4D97-AF65-F5344CB8AC3E}">
        <p14:creationId xmlns:p14="http://schemas.microsoft.com/office/powerpoint/2010/main" val="3017603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9C9A3-3D98-4AD0-B33D-1E5F30B2A379}"/>
              </a:ext>
            </a:extLst>
          </p:cNvPr>
          <p:cNvSpPr>
            <a:spLocks noGrp="1"/>
          </p:cNvSpPr>
          <p:nvPr>
            <p:ph type="title"/>
          </p:nvPr>
        </p:nvSpPr>
        <p:spPr/>
        <p:txBody>
          <a:bodyPr/>
          <a:lstStyle/>
          <a:p>
            <a:r>
              <a:rPr lang="en-US" dirty="0"/>
              <a:t>User Persona</a:t>
            </a:r>
          </a:p>
        </p:txBody>
      </p:sp>
      <p:sp>
        <p:nvSpPr>
          <p:cNvPr id="3" name="Content Placeholder 2">
            <a:extLst>
              <a:ext uri="{FF2B5EF4-FFF2-40B4-BE49-F238E27FC236}">
                <a16:creationId xmlns:a16="http://schemas.microsoft.com/office/drawing/2014/main" id="{3716B0E1-4E87-4FC8-A385-146F5FD82671}"/>
              </a:ext>
            </a:extLst>
          </p:cNvPr>
          <p:cNvSpPr>
            <a:spLocks noGrp="1"/>
          </p:cNvSpPr>
          <p:nvPr>
            <p:ph idx="1"/>
          </p:nvPr>
        </p:nvSpPr>
        <p:spPr>
          <a:xfrm>
            <a:off x="1371600" y="1769028"/>
            <a:ext cx="9601200" cy="3695700"/>
          </a:xfrm>
        </p:spPr>
        <p:txBody>
          <a:bodyPr>
            <a:normAutofit lnSpcReduction="10000"/>
          </a:bodyPr>
          <a:lstStyle/>
          <a:p>
            <a:r>
              <a:rPr lang="en-US" dirty="0"/>
              <a:t>Meet Melissa Brooks, an ideal user persona for Waste Free Near Me</a:t>
            </a:r>
          </a:p>
          <a:p>
            <a:pPr marL="0" indent="0">
              <a:buNone/>
            </a:pPr>
            <a:endParaRPr lang="en-US" sz="1000" dirty="0"/>
          </a:p>
          <a:p>
            <a:pPr lvl="1"/>
            <a:r>
              <a:rPr lang="en-US" i="0" dirty="0"/>
              <a:t>Melissa</a:t>
            </a:r>
            <a:r>
              <a:rPr lang="en-US" dirty="0"/>
              <a:t> </a:t>
            </a:r>
            <a:r>
              <a:rPr lang="en-US" i="0" dirty="0"/>
              <a:t>is a twenty-two-year-old university graduate</a:t>
            </a:r>
          </a:p>
          <a:p>
            <a:pPr lvl="1"/>
            <a:r>
              <a:rPr lang="en-US" i="0" dirty="0"/>
              <a:t>She recently moved into her first apartment with two roommates</a:t>
            </a:r>
          </a:p>
          <a:p>
            <a:pPr lvl="1"/>
            <a:r>
              <a:rPr lang="en-US" i="0" dirty="0"/>
              <a:t>Works full time as a research assistant, driving her Honda Civic to work five days per week (it’s affordable and still gets great gas mileage!)</a:t>
            </a:r>
          </a:p>
          <a:p>
            <a:pPr lvl="1"/>
            <a:r>
              <a:rPr lang="en-US" i="0" dirty="0"/>
              <a:t>Aware of the current climate crisis and wants to know how she can do her part through making subtle changes to her lifestyle </a:t>
            </a:r>
          </a:p>
          <a:p>
            <a:pPr lvl="1"/>
            <a:r>
              <a:rPr lang="en-US" i="0" dirty="0"/>
              <a:t>Active on social media, following many eco-friendly and zero-waste influencers</a:t>
            </a:r>
          </a:p>
          <a:p>
            <a:pPr lvl="1"/>
            <a:r>
              <a:rPr lang="en-US" i="0" dirty="0"/>
              <a:t>Looking primarily for package-free products and groceries, refill stations, and composting locations</a:t>
            </a:r>
          </a:p>
        </p:txBody>
      </p:sp>
      <p:pic>
        <p:nvPicPr>
          <p:cNvPr id="6" name="Picture 5">
            <a:extLst>
              <a:ext uri="{FF2B5EF4-FFF2-40B4-BE49-F238E27FC236}">
                <a16:creationId xmlns:a16="http://schemas.microsoft.com/office/drawing/2014/main" id="{CD38A3CC-D39F-4753-B4C6-8538CEA792E5}"/>
              </a:ext>
            </a:extLst>
          </p:cNvPr>
          <p:cNvPicPr>
            <a:picLocks noChangeAspect="1"/>
          </p:cNvPicPr>
          <p:nvPr/>
        </p:nvPicPr>
        <p:blipFill>
          <a:blip r:embed="rId2"/>
          <a:stretch>
            <a:fillRect/>
          </a:stretch>
        </p:blipFill>
        <p:spPr>
          <a:xfrm>
            <a:off x="9254052" y="460319"/>
            <a:ext cx="2331143" cy="2331143"/>
          </a:xfrm>
          <a:prstGeom prst="rect">
            <a:avLst/>
          </a:prstGeom>
        </p:spPr>
      </p:pic>
      <p:sp>
        <p:nvSpPr>
          <p:cNvPr id="7" name="TextBox 6">
            <a:extLst>
              <a:ext uri="{FF2B5EF4-FFF2-40B4-BE49-F238E27FC236}">
                <a16:creationId xmlns:a16="http://schemas.microsoft.com/office/drawing/2014/main" id="{372C1128-6820-4935-ABA4-B8C8EA253650}"/>
              </a:ext>
            </a:extLst>
          </p:cNvPr>
          <p:cNvSpPr txBox="1"/>
          <p:nvPr/>
        </p:nvSpPr>
        <p:spPr>
          <a:xfrm>
            <a:off x="3667387" y="5578679"/>
            <a:ext cx="4857226" cy="369332"/>
          </a:xfrm>
          <a:prstGeom prst="rect">
            <a:avLst/>
          </a:prstGeom>
          <a:noFill/>
        </p:spPr>
        <p:txBody>
          <a:bodyPr wrap="square" rtlCol="0">
            <a:spAutoFit/>
          </a:bodyPr>
          <a:lstStyle/>
          <a:p>
            <a:r>
              <a:rPr lang="en-US" dirty="0">
                <a:solidFill>
                  <a:schemeClr val="tx2">
                    <a:lumMod val="75000"/>
                    <a:lumOff val="25000"/>
                  </a:schemeClr>
                </a:solidFill>
              </a:rPr>
              <a:t>Driven, tech-savvy, curious, conscientious. </a:t>
            </a:r>
          </a:p>
        </p:txBody>
      </p:sp>
    </p:spTree>
    <p:extLst>
      <p:ext uri="{BB962C8B-B14F-4D97-AF65-F5344CB8AC3E}">
        <p14:creationId xmlns:p14="http://schemas.microsoft.com/office/powerpoint/2010/main" val="904593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DDDE8-B18E-44DE-9555-F944A05A5312}"/>
              </a:ext>
            </a:extLst>
          </p:cNvPr>
          <p:cNvSpPr>
            <a:spLocks noGrp="1"/>
          </p:cNvSpPr>
          <p:nvPr>
            <p:ph type="title"/>
          </p:nvPr>
        </p:nvSpPr>
        <p:spPr/>
        <p:txBody>
          <a:bodyPr/>
          <a:lstStyle/>
          <a:p>
            <a:r>
              <a:rPr lang="en-US" dirty="0"/>
              <a:t>Storyboard</a:t>
            </a:r>
          </a:p>
        </p:txBody>
      </p:sp>
      <p:sp>
        <p:nvSpPr>
          <p:cNvPr id="3" name="Content Placeholder 2">
            <a:extLst>
              <a:ext uri="{FF2B5EF4-FFF2-40B4-BE49-F238E27FC236}">
                <a16:creationId xmlns:a16="http://schemas.microsoft.com/office/drawing/2014/main" id="{8094AC19-4276-4170-A358-EFB7ACA57DA6}"/>
              </a:ext>
            </a:extLst>
          </p:cNvPr>
          <p:cNvSpPr>
            <a:spLocks noGrp="1"/>
          </p:cNvSpPr>
          <p:nvPr>
            <p:ph idx="1"/>
          </p:nvPr>
        </p:nvSpPr>
        <p:spPr>
          <a:xfrm>
            <a:off x="1371600" y="1515795"/>
            <a:ext cx="9601200" cy="4133491"/>
          </a:xfrm>
        </p:spPr>
        <p:txBody>
          <a:bodyPr/>
          <a:lstStyle/>
          <a:p>
            <a:r>
              <a:rPr lang="en-US" dirty="0"/>
              <a:t>Through creating a storyboard, we can take a scenario in which Melissa would benefit from an app of this nature. In this case, she is looking for a place nearby that offers product refills</a:t>
            </a:r>
          </a:p>
        </p:txBody>
      </p:sp>
      <p:pic>
        <p:nvPicPr>
          <p:cNvPr id="5" name="Picture 4">
            <a:extLst>
              <a:ext uri="{FF2B5EF4-FFF2-40B4-BE49-F238E27FC236}">
                <a16:creationId xmlns:a16="http://schemas.microsoft.com/office/drawing/2014/main" id="{C01FC671-2BFC-486F-AEFB-54B7FA5FD1AC}"/>
              </a:ext>
            </a:extLst>
          </p:cNvPr>
          <p:cNvPicPr>
            <a:picLocks noChangeAspect="1"/>
          </p:cNvPicPr>
          <p:nvPr/>
        </p:nvPicPr>
        <p:blipFill>
          <a:blip r:embed="rId2"/>
          <a:stretch>
            <a:fillRect/>
          </a:stretch>
        </p:blipFill>
        <p:spPr>
          <a:xfrm>
            <a:off x="3597426" y="2570671"/>
            <a:ext cx="4997148" cy="3861432"/>
          </a:xfrm>
          <a:prstGeom prst="rect">
            <a:avLst/>
          </a:prstGeom>
        </p:spPr>
      </p:pic>
    </p:spTree>
    <p:extLst>
      <p:ext uri="{BB962C8B-B14F-4D97-AF65-F5344CB8AC3E}">
        <p14:creationId xmlns:p14="http://schemas.microsoft.com/office/powerpoint/2010/main" val="4178256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B110D-A34B-4298-B4F2-6EB0621C424C}"/>
              </a:ext>
            </a:extLst>
          </p:cNvPr>
          <p:cNvSpPr>
            <a:spLocks noGrp="1"/>
          </p:cNvSpPr>
          <p:nvPr>
            <p:ph type="title"/>
          </p:nvPr>
        </p:nvSpPr>
        <p:spPr/>
        <p:txBody>
          <a:bodyPr/>
          <a:lstStyle/>
          <a:p>
            <a:r>
              <a:rPr lang="en-US" dirty="0"/>
              <a:t>Wireframe</a:t>
            </a:r>
          </a:p>
        </p:txBody>
      </p:sp>
      <p:sp>
        <p:nvSpPr>
          <p:cNvPr id="12" name="Content Placeholder 11">
            <a:extLst>
              <a:ext uri="{FF2B5EF4-FFF2-40B4-BE49-F238E27FC236}">
                <a16:creationId xmlns:a16="http://schemas.microsoft.com/office/drawing/2014/main" id="{81FFD6AB-46DF-4BC0-B140-03B1CCAE4027}"/>
              </a:ext>
            </a:extLst>
          </p:cNvPr>
          <p:cNvSpPr>
            <a:spLocks noGrp="1"/>
          </p:cNvSpPr>
          <p:nvPr>
            <p:ph idx="1"/>
          </p:nvPr>
        </p:nvSpPr>
        <p:spPr>
          <a:xfrm>
            <a:off x="1371600" y="1848374"/>
            <a:ext cx="9601200" cy="4323826"/>
          </a:xfrm>
        </p:spPr>
        <p:txBody>
          <a:bodyPr/>
          <a:lstStyle/>
          <a:p>
            <a:r>
              <a:rPr lang="en-US" dirty="0"/>
              <a:t>Through creating a wireframe for the app, we can get a rough idea of what the app’s general layout and features will be </a:t>
            </a:r>
          </a:p>
          <a:p>
            <a:r>
              <a:rPr lang="en-US" dirty="0"/>
              <a:t>In my initial design, I had many more added features that I planned on adding into the application, such as the option to add photos, include links to the company’s website, and over 6 categories of products and services to choose from </a:t>
            </a:r>
          </a:p>
          <a:p>
            <a:pPr lvl="1"/>
            <a:r>
              <a:rPr lang="en-US" i="0" dirty="0"/>
              <a:t>In order to make the project a bit more manageable, I referred back to the user persona to prioritize what was most important to them and what should primarily be featured (moving back from the “design” step of the wheel to “re-analyze” the user’s priorities)</a:t>
            </a:r>
          </a:p>
        </p:txBody>
      </p:sp>
    </p:spTree>
    <p:extLst>
      <p:ext uri="{BB962C8B-B14F-4D97-AF65-F5344CB8AC3E}">
        <p14:creationId xmlns:p14="http://schemas.microsoft.com/office/powerpoint/2010/main" val="3096717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6023B-2CDB-450A-8761-E4D77D55F514}"/>
              </a:ext>
            </a:extLst>
          </p:cNvPr>
          <p:cNvSpPr>
            <a:spLocks noGrp="1"/>
          </p:cNvSpPr>
          <p:nvPr>
            <p:ph type="title"/>
          </p:nvPr>
        </p:nvSpPr>
        <p:spPr/>
        <p:txBody>
          <a:bodyPr/>
          <a:lstStyle/>
          <a:p>
            <a:r>
              <a:rPr lang="en-US" dirty="0"/>
              <a:t>Wireframe</a:t>
            </a:r>
          </a:p>
        </p:txBody>
      </p:sp>
      <p:pic>
        <p:nvPicPr>
          <p:cNvPr id="4" name="Screen Recording 12">
            <a:hlinkClick r:id="" action="ppaction://media"/>
            <a:extLst>
              <a:ext uri="{FF2B5EF4-FFF2-40B4-BE49-F238E27FC236}">
                <a16:creationId xmlns:a16="http://schemas.microsoft.com/office/drawing/2014/main" id="{7FFE9FA9-A057-4061-A463-782511A0AC9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361526" y="910973"/>
            <a:ext cx="2470372" cy="5261227"/>
          </a:xfrm>
          <a:prstGeom prst="rect">
            <a:avLst/>
          </a:prstGeom>
        </p:spPr>
      </p:pic>
      <p:sp>
        <p:nvSpPr>
          <p:cNvPr id="8" name="TextBox 7">
            <a:extLst>
              <a:ext uri="{FF2B5EF4-FFF2-40B4-BE49-F238E27FC236}">
                <a16:creationId xmlns:a16="http://schemas.microsoft.com/office/drawing/2014/main" id="{4FA69D3D-150B-4ECF-A9EB-7D3DCAB9A0D1}"/>
              </a:ext>
            </a:extLst>
          </p:cNvPr>
          <p:cNvSpPr txBox="1"/>
          <p:nvPr/>
        </p:nvSpPr>
        <p:spPr>
          <a:xfrm>
            <a:off x="1371600" y="1922338"/>
            <a:ext cx="5261994" cy="3477875"/>
          </a:xfrm>
          <a:prstGeom prst="rect">
            <a:avLst/>
          </a:prstGeom>
          <a:noFill/>
        </p:spPr>
        <p:txBody>
          <a:bodyPr wrap="square" rtlCol="0">
            <a:spAutoFit/>
          </a:bodyPr>
          <a:lstStyle/>
          <a:p>
            <a:r>
              <a:rPr lang="en-US" sz="2000" dirty="0"/>
              <a:t>Key Points:</a:t>
            </a:r>
          </a:p>
          <a:p>
            <a:endParaRPr lang="en-US" sz="2000" dirty="0"/>
          </a:p>
          <a:p>
            <a:pPr marL="285750" indent="-285750">
              <a:buFont typeface="Arial" panose="020B0604020202020204" pitchFamily="34" charset="0"/>
              <a:buChar char="•"/>
            </a:pPr>
            <a:r>
              <a:rPr lang="en-US" sz="2000" dirty="0"/>
              <a:t>Maintain minimalism</a:t>
            </a:r>
          </a:p>
          <a:p>
            <a:pPr marL="285750" indent="-285750">
              <a:buFont typeface="Arial" panose="020B0604020202020204" pitchFamily="34" charset="0"/>
              <a:buChar char="•"/>
            </a:pPr>
            <a:r>
              <a:rPr lang="en-US" sz="2000" dirty="0"/>
              <a:t>Incorporate search, favorite, and review features</a:t>
            </a:r>
          </a:p>
          <a:p>
            <a:pPr marL="285750" indent="-285750">
              <a:buFont typeface="Arial" panose="020B0604020202020204" pitchFamily="34" charset="0"/>
              <a:buChar char="•"/>
            </a:pPr>
            <a:r>
              <a:rPr lang="en-US" sz="2000" dirty="0"/>
              <a:t>Moderate account personalization</a:t>
            </a:r>
          </a:p>
          <a:p>
            <a:pPr marL="285750" indent="-285750">
              <a:buFont typeface="Arial" panose="020B0604020202020204" pitchFamily="34" charset="0"/>
              <a:buChar char="•"/>
            </a:pPr>
            <a:r>
              <a:rPr lang="en-US" sz="2000" dirty="0"/>
              <a:t>Incorporate map view, ability to receive directions, and switch between navigation apps with ease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Wireframe is available </a:t>
            </a:r>
            <a:r>
              <a:rPr lang="en-US" sz="2000" dirty="0">
                <a:hlinkClick r:id="rId5"/>
              </a:rPr>
              <a:t>here</a:t>
            </a:r>
            <a:r>
              <a:rPr lang="en-US" sz="2000" dirty="0"/>
              <a:t>.</a:t>
            </a:r>
          </a:p>
        </p:txBody>
      </p:sp>
      <p:sp>
        <p:nvSpPr>
          <p:cNvPr id="9" name="TextBox 8">
            <a:extLst>
              <a:ext uri="{FF2B5EF4-FFF2-40B4-BE49-F238E27FC236}">
                <a16:creationId xmlns:a16="http://schemas.microsoft.com/office/drawing/2014/main" id="{E4EAAD4E-BC5F-4DFD-A2C7-6D2B4CB73A89}"/>
              </a:ext>
            </a:extLst>
          </p:cNvPr>
          <p:cNvSpPr txBox="1"/>
          <p:nvPr/>
        </p:nvSpPr>
        <p:spPr>
          <a:xfrm>
            <a:off x="7361526" y="6181929"/>
            <a:ext cx="2470371" cy="215444"/>
          </a:xfrm>
          <a:prstGeom prst="rect">
            <a:avLst/>
          </a:prstGeom>
          <a:noFill/>
        </p:spPr>
        <p:txBody>
          <a:bodyPr wrap="square" rtlCol="0">
            <a:spAutoFit/>
          </a:bodyPr>
          <a:lstStyle/>
          <a:p>
            <a:pPr algn="ctr"/>
            <a:r>
              <a:rPr lang="en-US" sz="800" dirty="0"/>
              <a:t>Click “play” to see a walkthrough of the wireframe.</a:t>
            </a:r>
          </a:p>
        </p:txBody>
      </p:sp>
    </p:spTree>
    <p:extLst>
      <p:ext uri="{BB962C8B-B14F-4D97-AF65-F5344CB8AC3E}">
        <p14:creationId xmlns:p14="http://schemas.microsoft.com/office/powerpoint/2010/main" val="79857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0BC00-977D-453B-8670-69658F4DF6BC}"/>
              </a:ext>
            </a:extLst>
          </p:cNvPr>
          <p:cNvSpPr>
            <a:spLocks noGrp="1"/>
          </p:cNvSpPr>
          <p:nvPr>
            <p:ph type="title"/>
          </p:nvPr>
        </p:nvSpPr>
        <p:spPr/>
        <p:txBody>
          <a:bodyPr/>
          <a:lstStyle/>
          <a:p>
            <a:r>
              <a:rPr lang="en-US" dirty="0"/>
              <a:t>Prototype</a:t>
            </a:r>
          </a:p>
        </p:txBody>
      </p:sp>
      <p:sp>
        <p:nvSpPr>
          <p:cNvPr id="3" name="Content Placeholder 2">
            <a:extLst>
              <a:ext uri="{FF2B5EF4-FFF2-40B4-BE49-F238E27FC236}">
                <a16:creationId xmlns:a16="http://schemas.microsoft.com/office/drawing/2014/main" id="{E886B4F4-10B5-4895-8635-1E61AD192AF5}"/>
              </a:ext>
            </a:extLst>
          </p:cNvPr>
          <p:cNvSpPr>
            <a:spLocks noGrp="1"/>
          </p:cNvSpPr>
          <p:nvPr>
            <p:ph idx="1"/>
          </p:nvPr>
        </p:nvSpPr>
        <p:spPr>
          <a:xfrm>
            <a:off x="1371600" y="1638300"/>
            <a:ext cx="5322815" cy="3581400"/>
          </a:xfrm>
        </p:spPr>
        <p:txBody>
          <a:bodyPr>
            <a:normAutofit lnSpcReduction="10000"/>
          </a:bodyPr>
          <a:lstStyle/>
          <a:p>
            <a:r>
              <a:rPr lang="en-US" dirty="0"/>
              <a:t>Using the wireframe as a guideline, a prototype is created to add user interactivity and bring life into the app</a:t>
            </a:r>
          </a:p>
          <a:p>
            <a:endParaRPr lang="en-US" dirty="0"/>
          </a:p>
          <a:p>
            <a:endParaRPr lang="en-US" dirty="0"/>
          </a:p>
          <a:p>
            <a:endParaRPr lang="en-US" dirty="0"/>
          </a:p>
          <a:p>
            <a:endParaRPr lang="en-US" dirty="0"/>
          </a:p>
          <a:p>
            <a:endParaRPr lang="en-US" dirty="0"/>
          </a:p>
          <a:p>
            <a:r>
              <a:rPr lang="en-US" dirty="0"/>
              <a:t>Prototype is available </a:t>
            </a:r>
            <a:r>
              <a:rPr lang="en-US" dirty="0">
                <a:hlinkClick r:id="rId4"/>
              </a:rPr>
              <a:t>here</a:t>
            </a:r>
            <a:r>
              <a:rPr lang="en-US" dirty="0"/>
              <a:t>.</a:t>
            </a:r>
          </a:p>
        </p:txBody>
      </p:sp>
      <p:sp>
        <p:nvSpPr>
          <p:cNvPr id="4" name="Rectangle 3">
            <a:extLst>
              <a:ext uri="{FF2B5EF4-FFF2-40B4-BE49-F238E27FC236}">
                <a16:creationId xmlns:a16="http://schemas.microsoft.com/office/drawing/2014/main" id="{463EF6A6-FC36-4889-A24A-6C640CD95D0E}"/>
              </a:ext>
            </a:extLst>
          </p:cNvPr>
          <p:cNvSpPr/>
          <p:nvPr/>
        </p:nvSpPr>
        <p:spPr>
          <a:xfrm>
            <a:off x="2259435" y="2790843"/>
            <a:ext cx="3914862" cy="1477328"/>
          </a:xfrm>
          <a:prstGeom prst="rect">
            <a:avLst/>
          </a:prstGeom>
        </p:spPr>
        <p:txBody>
          <a:bodyPr wrap="square">
            <a:spAutoFit/>
          </a:bodyPr>
          <a:lstStyle/>
          <a:p>
            <a:r>
              <a:rPr lang="en-US" dirty="0"/>
              <a:t>Key Points:</a:t>
            </a:r>
          </a:p>
          <a:p>
            <a:endParaRPr lang="en-US" dirty="0"/>
          </a:p>
          <a:p>
            <a:pPr marL="285750" indent="-285750">
              <a:buFont typeface="Arial" panose="020B0604020202020204" pitchFamily="34" charset="0"/>
              <a:buChar char="•"/>
            </a:pPr>
            <a:r>
              <a:rPr lang="en-US" dirty="0"/>
              <a:t>Incorporate easy-to-navigate commands</a:t>
            </a:r>
          </a:p>
          <a:p>
            <a:pPr marL="285750" indent="-285750">
              <a:buFont typeface="Arial" panose="020B0604020202020204" pitchFamily="34" charset="0"/>
              <a:buChar char="•"/>
            </a:pPr>
            <a:r>
              <a:rPr lang="en-US" dirty="0"/>
              <a:t>Smooth transitions and interactivity</a:t>
            </a:r>
          </a:p>
        </p:txBody>
      </p:sp>
      <p:pic>
        <p:nvPicPr>
          <p:cNvPr id="5" name="Screen Recording 4">
            <a:hlinkClick r:id="" action="ppaction://media"/>
            <a:extLst>
              <a:ext uri="{FF2B5EF4-FFF2-40B4-BE49-F238E27FC236}">
                <a16:creationId xmlns:a16="http://schemas.microsoft.com/office/drawing/2014/main" id="{4B46876D-DE38-45EC-A8B2-36D72B37A9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73204" y="479518"/>
            <a:ext cx="2920807" cy="5898964"/>
          </a:xfrm>
          <a:prstGeom prst="rect">
            <a:avLst/>
          </a:prstGeom>
        </p:spPr>
      </p:pic>
      <p:sp>
        <p:nvSpPr>
          <p:cNvPr id="6" name="TextBox 5">
            <a:extLst>
              <a:ext uri="{FF2B5EF4-FFF2-40B4-BE49-F238E27FC236}">
                <a16:creationId xmlns:a16="http://schemas.microsoft.com/office/drawing/2014/main" id="{84BEFABF-81CE-44DE-9543-70106AC9D1C9}"/>
              </a:ext>
            </a:extLst>
          </p:cNvPr>
          <p:cNvSpPr txBox="1"/>
          <p:nvPr/>
        </p:nvSpPr>
        <p:spPr>
          <a:xfrm>
            <a:off x="7598421" y="6378482"/>
            <a:ext cx="2470371" cy="215444"/>
          </a:xfrm>
          <a:prstGeom prst="rect">
            <a:avLst/>
          </a:prstGeom>
          <a:noFill/>
        </p:spPr>
        <p:txBody>
          <a:bodyPr wrap="square" rtlCol="0">
            <a:spAutoFit/>
          </a:bodyPr>
          <a:lstStyle/>
          <a:p>
            <a:pPr algn="ctr"/>
            <a:r>
              <a:rPr lang="en-US" sz="800" dirty="0"/>
              <a:t>Click “play” to see a walkthrough of the prototype.</a:t>
            </a:r>
          </a:p>
        </p:txBody>
      </p:sp>
    </p:spTree>
    <p:extLst>
      <p:ext uri="{BB962C8B-B14F-4D97-AF65-F5344CB8AC3E}">
        <p14:creationId xmlns:p14="http://schemas.microsoft.com/office/powerpoint/2010/main" val="168020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7D012-CB55-4CE2-90DD-CD6DB8883A08}"/>
              </a:ext>
            </a:extLst>
          </p:cNvPr>
          <p:cNvSpPr>
            <a:spLocks noGrp="1"/>
          </p:cNvSpPr>
          <p:nvPr>
            <p:ph type="title"/>
          </p:nvPr>
        </p:nvSpPr>
        <p:spPr/>
        <p:txBody>
          <a:bodyPr/>
          <a:lstStyle/>
          <a:p>
            <a:r>
              <a:rPr lang="en-US" dirty="0"/>
              <a:t>Final Design</a:t>
            </a:r>
          </a:p>
        </p:txBody>
      </p:sp>
      <p:sp>
        <p:nvSpPr>
          <p:cNvPr id="3" name="Content Placeholder 2">
            <a:extLst>
              <a:ext uri="{FF2B5EF4-FFF2-40B4-BE49-F238E27FC236}">
                <a16:creationId xmlns:a16="http://schemas.microsoft.com/office/drawing/2014/main" id="{98A67B6D-FAF4-49CD-8900-BD68B1B50CEB}"/>
              </a:ext>
            </a:extLst>
          </p:cNvPr>
          <p:cNvSpPr>
            <a:spLocks noGrp="1"/>
          </p:cNvSpPr>
          <p:nvPr>
            <p:ph idx="1"/>
          </p:nvPr>
        </p:nvSpPr>
        <p:spPr>
          <a:xfrm>
            <a:off x="1371600" y="1702965"/>
            <a:ext cx="5381538" cy="4164435"/>
          </a:xfrm>
        </p:spPr>
        <p:txBody>
          <a:bodyPr/>
          <a:lstStyle/>
          <a:p>
            <a:r>
              <a:rPr lang="en-US" dirty="0"/>
              <a:t>The design is finalized through the addition of aesthetics, pictures, and personal touches</a:t>
            </a:r>
          </a:p>
          <a:p>
            <a:r>
              <a:rPr lang="en-US" dirty="0"/>
              <a:t>A neutral color palette with an olive green emphasis matches and encourages the environmental focus of the app</a:t>
            </a:r>
          </a:p>
          <a:p>
            <a:r>
              <a:rPr lang="en-US" dirty="0"/>
              <a:t>Final design is available </a:t>
            </a:r>
            <a:r>
              <a:rPr lang="en-US" dirty="0">
                <a:hlinkClick r:id="rId4"/>
              </a:rPr>
              <a:t>here</a:t>
            </a:r>
            <a:r>
              <a:rPr lang="en-US" dirty="0"/>
              <a:t>.</a:t>
            </a:r>
          </a:p>
        </p:txBody>
      </p:sp>
      <p:pic>
        <p:nvPicPr>
          <p:cNvPr id="6" name="Screen Recording 5">
            <a:hlinkClick r:id="" action="ppaction://media"/>
            <a:extLst>
              <a:ext uri="{FF2B5EF4-FFF2-40B4-BE49-F238E27FC236}">
                <a16:creationId xmlns:a16="http://schemas.microsoft.com/office/drawing/2014/main" id="{BF2DE2AE-F3D6-43CB-99A6-E036A5BC7E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69330" y="453005"/>
            <a:ext cx="2947062" cy="5951989"/>
          </a:xfrm>
          <a:prstGeom prst="rect">
            <a:avLst/>
          </a:prstGeom>
        </p:spPr>
      </p:pic>
      <p:sp>
        <p:nvSpPr>
          <p:cNvPr id="7" name="TextBox 6">
            <a:extLst>
              <a:ext uri="{FF2B5EF4-FFF2-40B4-BE49-F238E27FC236}">
                <a16:creationId xmlns:a16="http://schemas.microsoft.com/office/drawing/2014/main" id="{57EEDD1D-3130-4E04-A311-F1AF3B9F1048}"/>
              </a:ext>
            </a:extLst>
          </p:cNvPr>
          <p:cNvSpPr txBox="1"/>
          <p:nvPr/>
        </p:nvSpPr>
        <p:spPr>
          <a:xfrm>
            <a:off x="7507675" y="6422345"/>
            <a:ext cx="2470371" cy="215444"/>
          </a:xfrm>
          <a:prstGeom prst="rect">
            <a:avLst/>
          </a:prstGeom>
          <a:noFill/>
        </p:spPr>
        <p:txBody>
          <a:bodyPr wrap="square" rtlCol="0">
            <a:spAutoFit/>
          </a:bodyPr>
          <a:lstStyle/>
          <a:p>
            <a:pPr algn="ctr"/>
            <a:r>
              <a:rPr lang="en-US" sz="800" dirty="0"/>
              <a:t>Click “play” to see a walkthrough of the final design.</a:t>
            </a:r>
          </a:p>
        </p:txBody>
      </p:sp>
    </p:spTree>
    <p:extLst>
      <p:ext uri="{BB962C8B-B14F-4D97-AF65-F5344CB8AC3E}">
        <p14:creationId xmlns:p14="http://schemas.microsoft.com/office/powerpoint/2010/main" val="381409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{FD748FED-4BB7-4E56-BD3E-1D89A2E5F357}tf10001105</Template>
  <TotalTime>265</TotalTime>
  <Words>697</Words>
  <Application>Microsoft Office PowerPoint</Application>
  <PresentationFormat>Widescreen</PresentationFormat>
  <Paragraphs>61</Paragraphs>
  <Slides>10</Slides>
  <Notes>0</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Franklin Gothic Book</vt:lpstr>
      <vt:lpstr>Crop</vt:lpstr>
      <vt:lpstr>Waste free near me   Final design Presentation</vt:lpstr>
      <vt:lpstr>Use Case </vt:lpstr>
      <vt:lpstr>Use Case</vt:lpstr>
      <vt:lpstr>User Persona</vt:lpstr>
      <vt:lpstr>Storyboard</vt:lpstr>
      <vt:lpstr>Wireframe</vt:lpstr>
      <vt:lpstr>Wireframe</vt:lpstr>
      <vt:lpstr>Prototype</vt:lpstr>
      <vt:lpstr>Final Design</vt:lpstr>
      <vt:lpstr>Final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Waste free near me    Final design presentation</dc:title>
  <dc:creator>Birgit</dc:creator>
  <cp:lastModifiedBy>Birgit</cp:lastModifiedBy>
  <cp:revision>18</cp:revision>
  <dcterms:created xsi:type="dcterms:W3CDTF">2020-03-23T04:18:21Z</dcterms:created>
  <dcterms:modified xsi:type="dcterms:W3CDTF">2020-03-23T08:44:01Z</dcterms:modified>
</cp:coreProperties>
</file>